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4"/>
  </p:notesMasterIdLst>
  <p:sldIdLst>
    <p:sldId id="257" r:id="rId2"/>
    <p:sldId id="256" r:id="rId3"/>
  </p:sldIdLst>
  <p:sldSz cx="10058400" cy="7772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40" userDrawn="1">
          <p15:clr>
            <a:srgbClr val="A4A3A4"/>
          </p15:clr>
        </p15:guide>
        <p15:guide id="2" pos="144" userDrawn="1">
          <p15:clr>
            <a:srgbClr val="A4A3A4"/>
          </p15:clr>
        </p15:guide>
        <p15:guide id="3" pos="1992" userDrawn="1">
          <p15:clr>
            <a:srgbClr val="A4A3A4"/>
          </p15:clr>
        </p15:guide>
        <p15:guide id="4" pos="2208" userDrawn="1">
          <p15:clr>
            <a:srgbClr val="A4A3A4"/>
          </p15:clr>
        </p15:guide>
        <p15:guide id="5" orient="horz" pos="4752" userDrawn="1">
          <p15:clr>
            <a:srgbClr val="A4A3A4"/>
          </p15:clr>
        </p15:guide>
        <p15:guide id="6" pos="4080" userDrawn="1">
          <p15:clr>
            <a:srgbClr val="A4A3A4"/>
          </p15:clr>
        </p15:guide>
        <p15:guide id="7" pos="4296" userDrawn="1">
          <p15:clr>
            <a:srgbClr val="A4A3A4"/>
          </p15:clr>
        </p15:guide>
        <p15:guide id="8" pos="6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C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06" autoAdjust="0"/>
  </p:normalViewPr>
  <p:slideViewPr>
    <p:cSldViewPr showGuides="1">
      <p:cViewPr varScale="1">
        <p:scale>
          <a:sx n="82" d="100"/>
          <a:sy n="82" d="100"/>
        </p:scale>
        <p:origin x="1238" y="48"/>
      </p:cViewPr>
      <p:guideLst>
        <p:guide orient="horz" pos="240"/>
        <p:guide pos="144"/>
        <p:guide pos="1992"/>
        <p:guide pos="2208"/>
        <p:guide orient="horz" pos="4752"/>
        <p:guide pos="4080"/>
        <p:guide pos="4296"/>
        <p:guide pos="61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210464" y="685800"/>
            <a:ext cx="4437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g4d511b5c9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" name="Google Shape;41;g4d511b5c9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To Print this properly, you may need to spin everything upside down: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 Click on some blank space to the right or left of the slide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press CTRL+A on the keyboard (selects everything)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Hover over the dot at the top of the whole selection (cursor will turn into a + sign when placed correctly)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Click and drag straight down and adjust (before releasing click) until you find 180 degrees.</a:t>
            </a:r>
            <a:endParaRPr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AutoNum type="arabicPeriod"/>
            </a:pPr>
            <a:r>
              <a:rPr lang="en" dirty="0">
                <a:solidFill>
                  <a:schemeClr val="dk1"/>
                </a:solidFill>
              </a:rPr>
              <a:t>In the Print dialogue box, UNcheck the “Fit to Page” option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Google Shape;2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Trifold Brochure Directions </a:t>
            </a:r>
            <a:endParaRPr b="1"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Double Click on “Title of Project” to replace with your text.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You can change font, color and outline of this by using the menu bar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 numbers/descriptions of the pages are marked on the template, delete them when your brochure is complete.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Anywhere there is text, you can replace it with your text.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Text boxes that ask you to insert images can be covered with images or deleted.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54380" y="2392606"/>
            <a:ext cx="8549700" cy="17526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54380" y="4291636"/>
            <a:ext cx="8549700" cy="11859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700"/>
              <a:buNone/>
              <a:defRPr sz="37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2"/>
          </p:nvPr>
        </p:nvSpPr>
        <p:spPr>
          <a:xfrm>
            <a:off x="5161501" y="1813560"/>
            <a:ext cx="4394100" cy="56298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SzPts val="3700"/>
              <a:buChar char="●"/>
              <a:defRPr/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SzPts val="3000"/>
              <a:buChar char="○"/>
              <a:defRPr/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SzPts val="3000"/>
              <a:buChar char="■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>
            <a:spLocks noGrp="1"/>
          </p:cNvSpPr>
          <p:nvPr>
            <p:ph type="body" idx="1"/>
          </p:nvPr>
        </p:nvSpPr>
        <p:spPr>
          <a:xfrm>
            <a:off x="502920" y="6658423"/>
            <a:ext cx="9052500" cy="785100"/>
          </a:xfrm>
          <a:prstGeom prst="rect">
            <a:avLst/>
          </a:prstGeom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228600" algn="ctr">
              <a:spcBef>
                <a:spcPts val="400"/>
              </a:spcBef>
              <a:spcAft>
                <a:spcPts val="0"/>
              </a:spcAft>
              <a:buSzPts val="2200"/>
              <a:buNone/>
              <a:defRPr sz="22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02920" y="311256"/>
            <a:ext cx="9052500" cy="12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None/>
              <a:defRPr sz="45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02920" y="1813560"/>
            <a:ext cx="9052500" cy="56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3100" tIns="113100" rIns="113100" bIns="113100" anchor="t" anchorCtr="0">
            <a:noAutofit/>
          </a:bodyPr>
          <a:lstStyle>
            <a:lvl1pPr marL="457200" lvl="0" indent="-463550"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3700"/>
              <a:buChar char="●"/>
              <a:defRPr sz="3700">
                <a:solidFill>
                  <a:schemeClr val="dk1"/>
                </a:solidFill>
              </a:defRPr>
            </a:lvl1pPr>
            <a:lvl2pPr marL="914400" lvl="1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sz="3000">
                <a:solidFill>
                  <a:schemeClr val="dk1"/>
                </a:solidFill>
              </a:defRPr>
            </a:lvl2pPr>
            <a:lvl3pPr marL="1371600" lvl="2" indent="-4191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sz="3000">
                <a:solidFill>
                  <a:schemeClr val="dk1"/>
                </a:solidFill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  <a:defRPr sz="2200">
                <a:solidFill>
                  <a:schemeClr val="dk1"/>
                </a:solidFill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○"/>
              <a:defRPr sz="2200">
                <a:solidFill>
                  <a:schemeClr val="dk1"/>
                </a:solidFill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■"/>
              <a:defRPr sz="2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Isosceles Triangle 58">
            <a:extLst>
              <a:ext uri="{FF2B5EF4-FFF2-40B4-BE49-F238E27FC236}">
                <a16:creationId xmlns:a16="http://schemas.microsoft.com/office/drawing/2014/main" id="{6CC47856-F276-28AF-EEF0-B0B031713A50}"/>
              </a:ext>
            </a:extLst>
          </p:cNvPr>
          <p:cNvSpPr/>
          <p:nvPr/>
        </p:nvSpPr>
        <p:spPr>
          <a:xfrm>
            <a:off x="7010959" y="4594977"/>
            <a:ext cx="3047441" cy="3177423"/>
          </a:xfrm>
          <a:prstGeom prst="triangle">
            <a:avLst>
              <a:gd name="adj" fmla="val 1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C59B53-9814-F0FA-A07F-E968FB4764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6620" y="176364"/>
            <a:ext cx="1262649" cy="12626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28DFA8-B907-216A-D8EE-B6D82420A6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5224" y="6859366"/>
            <a:ext cx="684434" cy="6844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13C7660-B243-E626-32F9-2CC6CCCDBA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904950" y="3229592"/>
            <a:ext cx="3153450" cy="31877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F28E6FF7-E8CD-97A6-6669-2F0175135BFA}"/>
              </a:ext>
            </a:extLst>
          </p:cNvPr>
          <p:cNvSpPr txBox="1"/>
          <p:nvPr/>
        </p:nvSpPr>
        <p:spPr>
          <a:xfrm>
            <a:off x="6916997" y="279293"/>
            <a:ext cx="2971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/>
            <a:r>
              <a:rPr lang="en-US" sz="4000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DISCOVER </a:t>
            </a:r>
            <a:r>
              <a:rPr lang="en-US" sz="4000" i="0" u="none" strike="noStrik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COLLEGE SOCCER</a:t>
            </a:r>
            <a:endParaRPr lang="en-US" sz="4000" u="none" strike="noStrike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B8328B-EA3E-8CD9-F673-E0D118E0A5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12627" y="7152023"/>
            <a:ext cx="2007057" cy="3810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45086A-08E2-0189-24A3-BF4E7AD5AEE0}"/>
              </a:ext>
            </a:extLst>
          </p:cNvPr>
          <p:cNvSpPr txBox="1"/>
          <p:nvPr/>
        </p:nvSpPr>
        <p:spPr>
          <a:xfrm>
            <a:off x="8150748" y="6783937"/>
            <a:ext cx="1330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base"/>
            <a:r>
              <a:rPr lang="en-US" i="0" u="none" strike="noStrike" dirty="0">
                <a:solidFill>
                  <a:srgbClr val="006C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follow us on:</a:t>
            </a:r>
            <a:endParaRPr lang="en-US" i="0" dirty="0">
              <a:solidFill>
                <a:srgbClr val="006C4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D39141E7-0522-721C-B8C7-63684E7361EB}"/>
              </a:ext>
            </a:extLst>
          </p:cNvPr>
          <p:cNvGrpSpPr/>
          <p:nvPr/>
        </p:nvGrpSpPr>
        <p:grpSpPr>
          <a:xfrm>
            <a:off x="207703" y="368300"/>
            <a:ext cx="3004004" cy="7551908"/>
            <a:chOff x="212780" y="217943"/>
            <a:chExt cx="3004004" cy="755190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43D52A3-2BF2-96EC-AB0C-E4BCC442BA79}"/>
                </a:ext>
              </a:extLst>
            </p:cNvPr>
            <p:cNvGrpSpPr/>
            <p:nvPr/>
          </p:nvGrpSpPr>
          <p:grpSpPr>
            <a:xfrm>
              <a:off x="212780" y="217943"/>
              <a:ext cx="3004004" cy="1866793"/>
              <a:chOff x="4550495" y="1500877"/>
              <a:chExt cx="3004004" cy="1866793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0F12E30E-410A-8887-F8F6-7869268CA14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3085336-B0A6-B8E0-300D-037D06FDEA25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6F016508-04DC-404E-4B26-6846029ACF5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description">
                  <a:extLst>
                    <a:ext uri="{FF2B5EF4-FFF2-40B4-BE49-F238E27FC236}">
                      <a16:creationId xmlns:a16="http://schemas.microsoft.com/office/drawing/2014/main" id="{D88A79A8-3BC1-2EE5-4BFD-BD5E400FBAB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74" name="Photo">
                  <a:extLst>
                    <a:ext uri="{FF2B5EF4-FFF2-40B4-BE49-F238E27FC236}">
                      <a16:creationId xmlns:a16="http://schemas.microsoft.com/office/drawing/2014/main" id="{B82125A6-95E5-13B0-9B0D-B31FB2553AE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75" name="name">
                  <a:extLst>
                    <a:ext uri="{FF2B5EF4-FFF2-40B4-BE49-F238E27FC236}">
                      <a16:creationId xmlns:a16="http://schemas.microsoft.com/office/drawing/2014/main" id="{FCDA216F-9D27-4EB5-E057-1E3AEFC02C7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76" name="Logo">
                  <a:extLst>
                    <a:ext uri="{FF2B5EF4-FFF2-40B4-BE49-F238E27FC236}">
                      <a16:creationId xmlns:a16="http://schemas.microsoft.com/office/drawing/2014/main" id="{C21B58A5-E78B-FDED-EFF6-9416B2BAE6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70" name="number">
                <a:extLst>
                  <a:ext uri="{FF2B5EF4-FFF2-40B4-BE49-F238E27FC236}">
                    <a16:creationId xmlns:a16="http://schemas.microsoft.com/office/drawing/2014/main" id="{EFE38D51-149F-8F3B-B36F-9A5055CAE030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88BCC34-FC65-FE38-9076-711260DF1509}"/>
                </a:ext>
              </a:extLst>
            </p:cNvPr>
            <p:cNvGrpSpPr/>
            <p:nvPr/>
          </p:nvGrpSpPr>
          <p:grpSpPr>
            <a:xfrm>
              <a:off x="212780" y="2112981"/>
              <a:ext cx="3004004" cy="1866793"/>
              <a:chOff x="4550495" y="1500877"/>
              <a:chExt cx="3004004" cy="1866793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A665BBE-1BFF-F694-1E0C-054945307B20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404FF4C1-1363-7263-A6CB-A95530366B3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7A9AB3A-B0BD-94C3-4463-8F1760C00F24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description">
                  <a:extLst>
                    <a:ext uri="{FF2B5EF4-FFF2-40B4-BE49-F238E27FC236}">
                      <a16:creationId xmlns:a16="http://schemas.microsoft.com/office/drawing/2014/main" id="{73777184-A240-8430-9BCB-75127335575E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6" name="Photo">
                  <a:extLst>
                    <a:ext uri="{FF2B5EF4-FFF2-40B4-BE49-F238E27FC236}">
                      <a16:creationId xmlns:a16="http://schemas.microsoft.com/office/drawing/2014/main" id="{386379A0-0574-225D-84C4-45904195CA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67" name="name">
                  <a:extLst>
                    <a:ext uri="{FF2B5EF4-FFF2-40B4-BE49-F238E27FC236}">
                      <a16:creationId xmlns:a16="http://schemas.microsoft.com/office/drawing/2014/main" id="{C9468A1F-570C-8DDB-2A3B-87ECDC34DA9D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68" name="Logo">
                  <a:extLst>
                    <a:ext uri="{FF2B5EF4-FFF2-40B4-BE49-F238E27FC236}">
                      <a16:creationId xmlns:a16="http://schemas.microsoft.com/office/drawing/2014/main" id="{198287D7-ABE1-BC8F-E5E9-24F60C8DCC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2" name="number">
                <a:extLst>
                  <a:ext uri="{FF2B5EF4-FFF2-40B4-BE49-F238E27FC236}">
                    <a16:creationId xmlns:a16="http://schemas.microsoft.com/office/drawing/2014/main" id="{E733507F-A4A4-F734-0AAA-7E775204F8C5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66FDF-D6B2-959C-8CF8-BEE71BDD8ECE}"/>
                </a:ext>
              </a:extLst>
            </p:cNvPr>
            <p:cNvGrpSpPr/>
            <p:nvPr/>
          </p:nvGrpSpPr>
          <p:grpSpPr>
            <a:xfrm>
              <a:off x="212780" y="4008019"/>
              <a:ext cx="3004004" cy="1866793"/>
              <a:chOff x="4550495" y="1500877"/>
              <a:chExt cx="3004004" cy="1866793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9A92B665-9C95-59B4-7F9E-64DC0CDDB16C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2E5B4FBD-A8C2-2F22-3FE1-E015A9B60FF7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080AC48-6B58-DF49-0C9B-7767906CB6D6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description">
                  <a:extLst>
                    <a:ext uri="{FF2B5EF4-FFF2-40B4-BE49-F238E27FC236}">
                      <a16:creationId xmlns:a16="http://schemas.microsoft.com/office/drawing/2014/main" id="{E83598FD-F9C3-97D3-D895-11B886B9D8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56" name="Photo">
                  <a:extLst>
                    <a:ext uri="{FF2B5EF4-FFF2-40B4-BE49-F238E27FC236}">
                      <a16:creationId xmlns:a16="http://schemas.microsoft.com/office/drawing/2014/main" id="{23C623DA-D232-E2AD-96B1-C2AA0F0566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57" name="name">
                  <a:extLst>
                    <a:ext uri="{FF2B5EF4-FFF2-40B4-BE49-F238E27FC236}">
                      <a16:creationId xmlns:a16="http://schemas.microsoft.com/office/drawing/2014/main" id="{F08BABCF-13C2-F8EB-DD40-E268C584AE4E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58" name="Logo">
                  <a:extLst>
                    <a:ext uri="{FF2B5EF4-FFF2-40B4-BE49-F238E27FC236}">
                      <a16:creationId xmlns:a16="http://schemas.microsoft.com/office/drawing/2014/main" id="{1ECE717B-9704-E6FA-2E10-A598E59554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36" name="number">
                <a:extLst>
                  <a:ext uri="{FF2B5EF4-FFF2-40B4-BE49-F238E27FC236}">
                    <a16:creationId xmlns:a16="http://schemas.microsoft.com/office/drawing/2014/main" id="{74274175-5407-9250-27D6-003994690CC2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65EC3B7-A0D1-7823-FD49-CA3AFC9E8360}"/>
                </a:ext>
              </a:extLst>
            </p:cNvPr>
            <p:cNvGrpSpPr/>
            <p:nvPr/>
          </p:nvGrpSpPr>
          <p:grpSpPr>
            <a:xfrm>
              <a:off x="212780" y="5903058"/>
              <a:ext cx="3004004" cy="1866793"/>
              <a:chOff x="4550495" y="1500877"/>
              <a:chExt cx="3004004" cy="1866793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E631209-2F79-CEB4-656D-7922D97B85D8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72F2A5DE-19D9-4655-4AF7-D2ABAAB57264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6EF18CB6-20EE-A116-9E5C-1C5A7742ACBE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description">
                  <a:extLst>
                    <a:ext uri="{FF2B5EF4-FFF2-40B4-BE49-F238E27FC236}">
                      <a16:creationId xmlns:a16="http://schemas.microsoft.com/office/drawing/2014/main" id="{51F4AD51-06D9-263F-291E-DAA04E8F387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8" name="Photo">
                  <a:extLst>
                    <a:ext uri="{FF2B5EF4-FFF2-40B4-BE49-F238E27FC236}">
                      <a16:creationId xmlns:a16="http://schemas.microsoft.com/office/drawing/2014/main" id="{7480AF95-5128-36F9-411F-793B179BF4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33" name="name">
                  <a:extLst>
                    <a:ext uri="{FF2B5EF4-FFF2-40B4-BE49-F238E27FC236}">
                      <a16:creationId xmlns:a16="http://schemas.microsoft.com/office/drawing/2014/main" id="{CBF32AC9-BE81-AF9D-D7D6-93D15F9F16C3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34" name="Logo">
                  <a:extLst>
                    <a:ext uri="{FF2B5EF4-FFF2-40B4-BE49-F238E27FC236}">
                      <a16:creationId xmlns:a16="http://schemas.microsoft.com/office/drawing/2014/main" id="{65BB0BC4-216B-3417-1371-CB19745BD1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6" name="number">
                <a:extLst>
                  <a:ext uri="{FF2B5EF4-FFF2-40B4-BE49-F238E27FC236}">
                    <a16:creationId xmlns:a16="http://schemas.microsoft.com/office/drawing/2014/main" id="{EEA5FB67-A8FD-6944-B973-5CE7A5EBF8D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0EA1A2BC-B2DD-AEBC-883A-4CE5497A260D}"/>
              </a:ext>
            </a:extLst>
          </p:cNvPr>
          <p:cNvSpPr txBox="1"/>
          <p:nvPr/>
        </p:nvSpPr>
        <p:spPr>
          <a:xfrm>
            <a:off x="3662241" y="1449870"/>
            <a:ext cx="2672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Lorem Ipsum is simply dummy text of the printing and typesetting industry. Lorem Ipsum has been the industry's standard dummy text ever since the 1500s,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4274B06-FCD3-4307-CF40-D258EA3482DE}"/>
              </a:ext>
            </a:extLst>
          </p:cNvPr>
          <p:cNvSpPr txBox="1"/>
          <p:nvPr/>
        </p:nvSpPr>
        <p:spPr>
          <a:xfrm>
            <a:off x="7332362" y="2231584"/>
            <a:ext cx="25183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Helping players learn about college soccer programs and the entire college soccer recruiting process.0000000</a:t>
            </a: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BCDB6087-B4E4-55BB-B602-CAF255123C0D}"/>
              </a:ext>
            </a:extLst>
          </p:cNvPr>
          <p:cNvGrpSpPr/>
          <p:nvPr/>
        </p:nvGrpSpPr>
        <p:grpSpPr>
          <a:xfrm>
            <a:off x="3526684" y="5006265"/>
            <a:ext cx="3921675" cy="2156018"/>
            <a:chOff x="3527790" y="6015569"/>
            <a:chExt cx="3921675" cy="2156018"/>
          </a:xfrm>
        </p:grpSpPr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AF94C2A1-E73A-D4FC-02CD-28E7CCC88A03}"/>
                </a:ext>
              </a:extLst>
            </p:cNvPr>
            <p:cNvSpPr/>
            <p:nvPr/>
          </p:nvSpPr>
          <p:spPr>
            <a:xfrm>
              <a:off x="3527790" y="6025169"/>
              <a:ext cx="2933700" cy="144541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solidFill>
                <a:srgbClr val="006C42"/>
              </a:solidFill>
              <a:prstDash val="solid"/>
              <a:miter lim="800000"/>
            </a:ln>
            <a:effectLst>
              <a:outerShdw blurRad="355600" dist="228600" dir="2460000" sx="76000" sy="76000" algn="ctr" rotWithShape="0">
                <a:srgbClr val="000000">
                  <a:alpha val="99000"/>
                </a:srgb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description">
              <a:extLst>
                <a:ext uri="{FF2B5EF4-FFF2-40B4-BE49-F238E27FC236}">
                  <a16:creationId xmlns:a16="http://schemas.microsoft.com/office/drawing/2014/main" id="{7B6D33D8-D660-4BFE-C568-DEDD8E3D4C55}"/>
                </a:ext>
              </a:extLst>
            </p:cNvPr>
            <p:cNvSpPr txBox="1">
              <a:spLocks/>
            </p:cNvSpPr>
            <p:nvPr/>
          </p:nvSpPr>
          <p:spPr>
            <a:xfrm>
              <a:off x="4666336" y="6635218"/>
              <a:ext cx="1999898" cy="153636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E-mail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io@emailsocer.it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Phone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0123456789</a:t>
              </a:r>
            </a:p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City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      Milano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Futura Lt BT" panose="020B04020202040203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4B2CC075-A340-A0FD-6D84-E42039CA0F83}"/>
                </a:ext>
              </a:extLst>
            </p:cNvPr>
            <p:cNvSpPr/>
            <p:nvPr/>
          </p:nvSpPr>
          <p:spPr>
            <a:xfrm>
              <a:off x="4553843" y="6041357"/>
              <a:ext cx="1891022" cy="507127"/>
            </a:xfrm>
            <a:prstGeom prst="rect">
              <a:avLst/>
            </a:prstGeom>
            <a:solidFill>
              <a:srgbClr val="006C42"/>
            </a:solidFill>
            <a:ln>
              <a:solidFill>
                <a:srgbClr val="006C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3FCE93D-77B2-EEBA-0E19-32A2435183E4}"/>
                </a:ext>
              </a:extLst>
            </p:cNvPr>
            <p:cNvSpPr txBox="1"/>
            <p:nvPr/>
          </p:nvSpPr>
          <p:spPr>
            <a:xfrm>
              <a:off x="3597196" y="6307252"/>
              <a:ext cx="25183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Futura Bk BT" panose="020B0502020204020303" pitchFamily="34" charset="0"/>
                </a:rPr>
                <a:t>COACH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07B98AD-915B-E58D-C5BB-ABF6594408A9}"/>
                </a:ext>
              </a:extLst>
            </p:cNvPr>
            <p:cNvSpPr txBox="1"/>
            <p:nvPr/>
          </p:nvSpPr>
          <p:spPr>
            <a:xfrm>
              <a:off x="4554694" y="6015569"/>
              <a:ext cx="2894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sz="1600" i="0" u="none" strike="noStrik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" panose="02020800000000000000" pitchFamily="18" charset="0"/>
                  <a:ea typeface="Futura" panose="02020800000000000000" pitchFamily="18" charset="0"/>
                  <a:cs typeface="Futura" panose="02020800000000000000" pitchFamily="18" charset="0"/>
                </a:rPr>
                <a:t>PAOLO MALDINI</a:t>
              </a:r>
              <a:endParaRPr lang="en-US" sz="160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endParaRPr>
            </a:p>
          </p:txBody>
        </p:sp>
        <p:pic>
          <p:nvPicPr>
            <p:cNvPr id="98" name="Picture 97">
              <a:extLst>
                <a:ext uri="{FF2B5EF4-FFF2-40B4-BE49-F238E27FC236}">
                  <a16:creationId xmlns:a16="http://schemas.microsoft.com/office/drawing/2014/main" id="{7E5F07B6-DEC2-07C9-E9AF-27510E7AB2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3142" r="15779"/>
            <a:stretch/>
          </p:blipFill>
          <p:spPr>
            <a:xfrm>
              <a:off x="3543300" y="6034268"/>
              <a:ext cx="990495" cy="1433332"/>
            </a:xfrm>
            <a:prstGeom prst="rect">
              <a:avLst/>
            </a:prstGeom>
            <a:ln>
              <a:solidFill>
                <a:srgbClr val="006C42"/>
              </a:solidFill>
            </a:ln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D6D4286A-03C9-A6B7-DCE4-DDDE88C7B32E}"/>
              </a:ext>
            </a:extLst>
          </p:cNvPr>
          <p:cNvGrpSpPr/>
          <p:nvPr/>
        </p:nvGrpSpPr>
        <p:grpSpPr>
          <a:xfrm>
            <a:off x="3515958" y="3290759"/>
            <a:ext cx="3921675" cy="2156018"/>
            <a:chOff x="3527790" y="6015569"/>
            <a:chExt cx="3921675" cy="2156018"/>
          </a:xfrm>
        </p:grpSpPr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D8136579-4F06-82E6-E659-25D103457608}"/>
                </a:ext>
              </a:extLst>
            </p:cNvPr>
            <p:cNvSpPr/>
            <p:nvPr/>
          </p:nvSpPr>
          <p:spPr>
            <a:xfrm>
              <a:off x="3527790" y="6025169"/>
              <a:ext cx="2933700" cy="1445413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28575" cap="flat" cmpd="sng" algn="ctr">
              <a:solidFill>
                <a:srgbClr val="006C42"/>
              </a:solidFill>
              <a:prstDash val="solid"/>
              <a:miter lim="800000"/>
            </a:ln>
            <a:effectLst>
              <a:outerShdw blurRad="355600" dist="228600" dir="2460000" sx="76000" sy="76000" algn="ctr" rotWithShape="0">
                <a:srgbClr val="000000">
                  <a:alpha val="99000"/>
                </a:srgb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description">
              <a:extLst>
                <a:ext uri="{FF2B5EF4-FFF2-40B4-BE49-F238E27FC236}">
                  <a16:creationId xmlns:a16="http://schemas.microsoft.com/office/drawing/2014/main" id="{1DC9E00F-8BB5-7567-1155-C8749CB689C4}"/>
                </a:ext>
              </a:extLst>
            </p:cNvPr>
            <p:cNvSpPr txBox="1">
              <a:spLocks/>
            </p:cNvSpPr>
            <p:nvPr/>
          </p:nvSpPr>
          <p:spPr>
            <a:xfrm>
              <a:off x="4666336" y="6635218"/>
              <a:ext cx="1999898" cy="1536369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E-mail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io@emailsocer.it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Phone  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0123456789</a:t>
              </a:r>
            </a:p>
            <a:p>
              <a:pPr marL="0" marR="0" lvl="0" indent="0" algn="l" defTabSz="75438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City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92D050"/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  <a:t>      Milano</a:t>
              </a:r>
              <a:b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Futura Lt BT" panose="020B0402020204020303" pitchFamily="34" charset="0"/>
                  <a:cs typeface="Arial" panose="020B0604020202020204" pitchFamily="34" charset="0"/>
                </a:rPr>
              </a:b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Futura Lt BT" panose="020B0402020204020303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D02F187F-A3CC-6111-B156-0015732580A7}"/>
                </a:ext>
              </a:extLst>
            </p:cNvPr>
            <p:cNvSpPr/>
            <p:nvPr/>
          </p:nvSpPr>
          <p:spPr>
            <a:xfrm>
              <a:off x="4553843" y="6041357"/>
              <a:ext cx="1891022" cy="507127"/>
            </a:xfrm>
            <a:prstGeom prst="rect">
              <a:avLst/>
            </a:prstGeom>
            <a:solidFill>
              <a:srgbClr val="006C42"/>
            </a:solidFill>
            <a:ln>
              <a:solidFill>
                <a:srgbClr val="006C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66AA48D-EF16-1D2A-96E3-6F1B6580FCC6}"/>
                </a:ext>
              </a:extLst>
            </p:cNvPr>
            <p:cNvSpPr txBox="1"/>
            <p:nvPr/>
          </p:nvSpPr>
          <p:spPr>
            <a:xfrm>
              <a:off x="3631332" y="6307252"/>
              <a:ext cx="251833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Futura Bk BT" panose="020B0502020204020303" pitchFamily="34" charset="0"/>
                </a:rPr>
                <a:t>MANAGER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33DF7FB-BE35-DC7D-BC5A-131CBEB09D9D}"/>
                </a:ext>
              </a:extLst>
            </p:cNvPr>
            <p:cNvSpPr txBox="1"/>
            <p:nvPr/>
          </p:nvSpPr>
          <p:spPr>
            <a:xfrm>
              <a:off x="4554694" y="6015569"/>
              <a:ext cx="2894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sz="1600" i="0" u="none" strike="noStrik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utura" panose="02020800000000000000" pitchFamily="18" charset="0"/>
                  <a:ea typeface="Futura" panose="02020800000000000000" pitchFamily="18" charset="0"/>
                  <a:cs typeface="Futura" panose="02020800000000000000" pitchFamily="18" charset="0"/>
                </a:rPr>
                <a:t>JOSE MURINHO</a:t>
              </a:r>
              <a:endParaRPr lang="en-US" sz="160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endParaRPr>
            </a:p>
          </p:txBody>
        </p:sp>
        <p:pic>
          <p:nvPicPr>
            <p:cNvPr id="107" name="Picture 106">
              <a:extLst>
                <a:ext uri="{FF2B5EF4-FFF2-40B4-BE49-F238E27FC236}">
                  <a16:creationId xmlns:a16="http://schemas.microsoft.com/office/drawing/2014/main" id="{61A2DC04-F7BA-2218-408E-1F37C1C9FD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3142" r="15779"/>
            <a:stretch/>
          </p:blipFill>
          <p:spPr>
            <a:xfrm>
              <a:off x="3543300" y="6034268"/>
              <a:ext cx="990495" cy="1433332"/>
            </a:xfrm>
            <a:prstGeom prst="rect">
              <a:avLst/>
            </a:prstGeom>
            <a:ln>
              <a:solidFill>
                <a:srgbClr val="006C42"/>
              </a:solidFill>
            </a:ln>
          </p:spPr>
        </p:pic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F4F4CB7B-AB43-2728-B0D9-3146F82B51A7}"/>
              </a:ext>
            </a:extLst>
          </p:cNvPr>
          <p:cNvSpPr txBox="1"/>
          <p:nvPr/>
        </p:nvSpPr>
        <p:spPr>
          <a:xfrm>
            <a:off x="3543300" y="2188426"/>
            <a:ext cx="29718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2000" i="0" u="none" strike="noStrike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LOREM IPSUM DISCOVER </a:t>
            </a:r>
            <a:r>
              <a:rPr lang="en-US" sz="2000" i="0" u="none" strike="noStrike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utura" panose="02020800000000000000" pitchFamily="18" charset="0"/>
                <a:ea typeface="Futura" panose="02020800000000000000" pitchFamily="18" charset="0"/>
                <a:cs typeface="Futura" panose="02020800000000000000" pitchFamily="18" charset="0"/>
              </a:rPr>
              <a:t>COLLEGE SOCCER</a:t>
            </a:r>
            <a:endParaRPr lang="en-US" sz="2000" u="none" strike="noStrike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utura" panose="02020800000000000000" pitchFamily="18" charset="0"/>
              <a:ea typeface="Futura" panose="02020800000000000000" pitchFamily="18" charset="0"/>
              <a:cs typeface="Futura" panose="02020800000000000000" pitchFamily="18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C36EEF4-0EC2-9CDF-C500-0A0BC883AC3F}"/>
              </a:ext>
            </a:extLst>
          </p:cNvPr>
          <p:cNvSpPr txBox="1"/>
          <p:nvPr/>
        </p:nvSpPr>
        <p:spPr>
          <a:xfrm>
            <a:off x="4400477" y="7048475"/>
            <a:ext cx="2195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Futura Bk BT" panose="020B0502020204020303" pitchFamily="34" charset="0"/>
              </a:rPr>
              <a:t>Lorem Ipsum is simply dummy text of the printing and typesetting industry. Lorem Ipsum has been the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455045D-EAB6-9AB4-4491-9537CBFD0428}"/>
              </a:ext>
            </a:extLst>
          </p:cNvPr>
          <p:cNvGrpSpPr/>
          <p:nvPr/>
        </p:nvGrpSpPr>
        <p:grpSpPr>
          <a:xfrm>
            <a:off x="221866" y="344638"/>
            <a:ext cx="3004004" cy="7551908"/>
            <a:chOff x="212780" y="217943"/>
            <a:chExt cx="3004004" cy="755190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8980C27-D5AA-556C-2570-401107DF0216}"/>
                </a:ext>
              </a:extLst>
            </p:cNvPr>
            <p:cNvGrpSpPr/>
            <p:nvPr/>
          </p:nvGrpSpPr>
          <p:grpSpPr>
            <a:xfrm>
              <a:off x="212780" y="217943"/>
              <a:ext cx="3004004" cy="1866793"/>
              <a:chOff x="4550495" y="1500877"/>
              <a:chExt cx="3004004" cy="1866793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EE0868B8-6494-2CE6-B90B-58BA94D559D6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F4620265-AB96-7847-B2F0-5C2E6BBB778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81EC1429-88CD-FFC5-8793-C1B8C9A024D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description">
                  <a:extLst>
                    <a:ext uri="{FF2B5EF4-FFF2-40B4-BE49-F238E27FC236}">
                      <a16:creationId xmlns:a16="http://schemas.microsoft.com/office/drawing/2014/main" id="{518E471F-0451-E4C8-5DE7-979C1D3CC10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64" name="Photo">
                  <a:extLst>
                    <a:ext uri="{FF2B5EF4-FFF2-40B4-BE49-F238E27FC236}">
                      <a16:creationId xmlns:a16="http://schemas.microsoft.com/office/drawing/2014/main" id="{59AA7062-21BF-607A-DAF7-4CDAA60ADD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66" name="name">
                  <a:extLst>
                    <a:ext uri="{FF2B5EF4-FFF2-40B4-BE49-F238E27FC236}">
                      <a16:creationId xmlns:a16="http://schemas.microsoft.com/office/drawing/2014/main" id="{3B96D107-B34C-52D8-6E15-4A34269D5326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68" name="Logo">
                  <a:extLst>
                    <a:ext uri="{FF2B5EF4-FFF2-40B4-BE49-F238E27FC236}">
                      <a16:creationId xmlns:a16="http://schemas.microsoft.com/office/drawing/2014/main" id="{50CFCC5F-2E13-63A0-E50A-F430F94C606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60" name="number">
                <a:extLst>
                  <a:ext uri="{FF2B5EF4-FFF2-40B4-BE49-F238E27FC236}">
                    <a16:creationId xmlns:a16="http://schemas.microsoft.com/office/drawing/2014/main" id="{C26C4F06-5217-B42F-6E0A-2ABB7056AFCE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7DA6941-FA37-9603-80A1-DBEC436E6429}"/>
                </a:ext>
              </a:extLst>
            </p:cNvPr>
            <p:cNvGrpSpPr/>
            <p:nvPr/>
          </p:nvGrpSpPr>
          <p:grpSpPr>
            <a:xfrm>
              <a:off x="212780" y="2112981"/>
              <a:ext cx="3004004" cy="1866793"/>
              <a:chOff x="4550495" y="1500877"/>
              <a:chExt cx="3004004" cy="1866793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659FA554-382E-4E2D-4B08-E9197DFEC537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D979F010-66B8-1604-0855-7D3A8DB0AF36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1A48A16B-6B24-55DF-2927-A30AB64984FB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description">
                  <a:extLst>
                    <a:ext uri="{FF2B5EF4-FFF2-40B4-BE49-F238E27FC236}">
                      <a16:creationId xmlns:a16="http://schemas.microsoft.com/office/drawing/2014/main" id="{43BEB898-EBD1-4704-8E5F-3BABA7EC8E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44" name="Photo">
                  <a:extLst>
                    <a:ext uri="{FF2B5EF4-FFF2-40B4-BE49-F238E27FC236}">
                      <a16:creationId xmlns:a16="http://schemas.microsoft.com/office/drawing/2014/main" id="{9CDC3155-BA1B-3B9B-8DDC-FBF23ECA634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45" name="name">
                  <a:extLst>
                    <a:ext uri="{FF2B5EF4-FFF2-40B4-BE49-F238E27FC236}">
                      <a16:creationId xmlns:a16="http://schemas.microsoft.com/office/drawing/2014/main" id="{9C51347A-8EA5-DA5E-3434-A33A73D17C7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47" name="Logo">
                  <a:extLst>
                    <a:ext uri="{FF2B5EF4-FFF2-40B4-BE49-F238E27FC236}">
                      <a16:creationId xmlns:a16="http://schemas.microsoft.com/office/drawing/2014/main" id="{F7F54641-51B8-95D0-6DF3-21C88B50BF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40" name="number">
                <a:extLst>
                  <a:ext uri="{FF2B5EF4-FFF2-40B4-BE49-F238E27FC236}">
                    <a16:creationId xmlns:a16="http://schemas.microsoft.com/office/drawing/2014/main" id="{6E84A1A5-CC8F-9344-4688-A87C07190FA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F6CA46E-31A1-ECB0-B515-D1B0B8D70559}"/>
                </a:ext>
              </a:extLst>
            </p:cNvPr>
            <p:cNvGrpSpPr/>
            <p:nvPr/>
          </p:nvGrpSpPr>
          <p:grpSpPr>
            <a:xfrm>
              <a:off x="212780" y="4008019"/>
              <a:ext cx="3004004" cy="1866793"/>
              <a:chOff x="4550495" y="1500877"/>
              <a:chExt cx="3004004" cy="1866793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6B1B9D9B-3720-F64C-4948-906A9C34825F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17387DCE-3336-903F-1FC7-B56A6708D662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970CE9F1-4D90-EBAF-FDA8-CDC3075B9333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description">
                  <a:extLst>
                    <a:ext uri="{FF2B5EF4-FFF2-40B4-BE49-F238E27FC236}">
                      <a16:creationId xmlns:a16="http://schemas.microsoft.com/office/drawing/2014/main" id="{F41CC90A-4A18-8F66-13CE-B30872B1181D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6" name="Photo">
                  <a:extLst>
                    <a:ext uri="{FF2B5EF4-FFF2-40B4-BE49-F238E27FC236}">
                      <a16:creationId xmlns:a16="http://schemas.microsoft.com/office/drawing/2014/main" id="{77E0ADB3-1FDD-928F-9D56-94269F69A3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37" name="name">
                  <a:extLst>
                    <a:ext uri="{FF2B5EF4-FFF2-40B4-BE49-F238E27FC236}">
                      <a16:creationId xmlns:a16="http://schemas.microsoft.com/office/drawing/2014/main" id="{D3E60B8E-E745-8784-AA7A-4E3888CBCF97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38" name="Logo">
                  <a:extLst>
                    <a:ext uri="{FF2B5EF4-FFF2-40B4-BE49-F238E27FC236}">
                      <a16:creationId xmlns:a16="http://schemas.microsoft.com/office/drawing/2014/main" id="{9B1A94DD-A423-1808-33B0-84FE1BA03F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32" name="number">
                <a:extLst>
                  <a:ext uri="{FF2B5EF4-FFF2-40B4-BE49-F238E27FC236}">
                    <a16:creationId xmlns:a16="http://schemas.microsoft.com/office/drawing/2014/main" id="{D73DABE7-E8CD-185E-0A1A-23DC62F87D4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909DA0A-6A4B-6933-B70A-11460CD69716}"/>
                </a:ext>
              </a:extLst>
            </p:cNvPr>
            <p:cNvGrpSpPr/>
            <p:nvPr/>
          </p:nvGrpSpPr>
          <p:grpSpPr>
            <a:xfrm>
              <a:off x="212780" y="5903058"/>
              <a:ext cx="3004004" cy="1866793"/>
              <a:chOff x="4550495" y="1500877"/>
              <a:chExt cx="3004004" cy="1866793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16505C13-C697-F5B9-DB9F-99BBBC140113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D3B56066-498E-5FC9-991C-03EC87B981C0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4BBFE200-8076-D699-025B-633EEFE6579D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description">
                  <a:extLst>
                    <a:ext uri="{FF2B5EF4-FFF2-40B4-BE49-F238E27FC236}">
                      <a16:creationId xmlns:a16="http://schemas.microsoft.com/office/drawing/2014/main" id="{6FFAE060-2165-F859-A64C-F77A474F1BC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8" name="Photo">
                  <a:extLst>
                    <a:ext uri="{FF2B5EF4-FFF2-40B4-BE49-F238E27FC236}">
                      <a16:creationId xmlns:a16="http://schemas.microsoft.com/office/drawing/2014/main" id="{979CD7BD-5491-8A5C-8B36-57D2D39886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9" name="name">
                  <a:extLst>
                    <a:ext uri="{FF2B5EF4-FFF2-40B4-BE49-F238E27FC236}">
                      <a16:creationId xmlns:a16="http://schemas.microsoft.com/office/drawing/2014/main" id="{E0C4DD75-B430-B43A-BFD9-069A4649C78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30" name="Logo">
                  <a:extLst>
                    <a:ext uri="{FF2B5EF4-FFF2-40B4-BE49-F238E27FC236}">
                      <a16:creationId xmlns:a16="http://schemas.microsoft.com/office/drawing/2014/main" id="{74303CAE-1985-5199-FD7C-5A5FD55A01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4" name="number">
                <a:extLst>
                  <a:ext uri="{FF2B5EF4-FFF2-40B4-BE49-F238E27FC236}">
                    <a16:creationId xmlns:a16="http://schemas.microsoft.com/office/drawing/2014/main" id="{9FF0D3AB-553D-6A38-34E2-B3356A66A21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B5132D5D-1DB2-4915-41A8-BCFBC5F0DA93}"/>
              </a:ext>
            </a:extLst>
          </p:cNvPr>
          <p:cNvGrpSpPr/>
          <p:nvPr/>
        </p:nvGrpSpPr>
        <p:grpSpPr>
          <a:xfrm>
            <a:off x="3517459" y="357272"/>
            <a:ext cx="3004004" cy="7551908"/>
            <a:chOff x="212780" y="217943"/>
            <a:chExt cx="3004004" cy="7551908"/>
          </a:xfrm>
        </p:grpSpPr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B636DEF4-7EB8-ED26-AFAB-BF2245CDB15A}"/>
                </a:ext>
              </a:extLst>
            </p:cNvPr>
            <p:cNvGrpSpPr/>
            <p:nvPr/>
          </p:nvGrpSpPr>
          <p:grpSpPr>
            <a:xfrm>
              <a:off x="212780" y="217943"/>
              <a:ext cx="3004004" cy="1866793"/>
              <a:chOff x="4550495" y="1500877"/>
              <a:chExt cx="3004004" cy="1866793"/>
            </a:xfrm>
          </p:grpSpPr>
          <p:grpSp>
            <p:nvGrpSpPr>
              <p:cNvPr id="206" name="Group 205">
                <a:extLst>
                  <a:ext uri="{FF2B5EF4-FFF2-40B4-BE49-F238E27FC236}">
                    <a16:creationId xmlns:a16="http://schemas.microsoft.com/office/drawing/2014/main" id="{EB8499E1-EBD3-58B9-6E87-A3F9A6EF4A4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08" name="Rectangle 207">
                  <a:extLst>
                    <a:ext uri="{FF2B5EF4-FFF2-40B4-BE49-F238E27FC236}">
                      <a16:creationId xmlns:a16="http://schemas.microsoft.com/office/drawing/2014/main" id="{7DAD72AE-CE9E-0D4C-385D-212CD7AEE94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Rectangle 208">
                  <a:extLst>
                    <a:ext uri="{FF2B5EF4-FFF2-40B4-BE49-F238E27FC236}">
                      <a16:creationId xmlns:a16="http://schemas.microsoft.com/office/drawing/2014/main" id="{7B52EA80-3CF3-7B2E-6D2F-F90871752E2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description">
                  <a:extLst>
                    <a:ext uri="{FF2B5EF4-FFF2-40B4-BE49-F238E27FC236}">
                      <a16:creationId xmlns:a16="http://schemas.microsoft.com/office/drawing/2014/main" id="{5B25687D-E675-8D60-A490-0C1D1BA681D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11" name="Photo">
                  <a:extLst>
                    <a:ext uri="{FF2B5EF4-FFF2-40B4-BE49-F238E27FC236}">
                      <a16:creationId xmlns:a16="http://schemas.microsoft.com/office/drawing/2014/main" id="{D7682F72-73B5-A154-59BE-3D14E61D14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12" name="name">
                  <a:extLst>
                    <a:ext uri="{FF2B5EF4-FFF2-40B4-BE49-F238E27FC236}">
                      <a16:creationId xmlns:a16="http://schemas.microsoft.com/office/drawing/2014/main" id="{954E0AA0-8516-0297-3CDD-561548370CB9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13" name="Logo">
                  <a:extLst>
                    <a:ext uri="{FF2B5EF4-FFF2-40B4-BE49-F238E27FC236}">
                      <a16:creationId xmlns:a16="http://schemas.microsoft.com/office/drawing/2014/main" id="{B27C0F4B-77CE-0B44-27F4-E137BC795B8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07" name="number">
                <a:extLst>
                  <a:ext uri="{FF2B5EF4-FFF2-40B4-BE49-F238E27FC236}">
                    <a16:creationId xmlns:a16="http://schemas.microsoft.com/office/drawing/2014/main" id="{769248B0-38E7-27A1-0676-AC7CCE2C6E9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59255C1E-4023-58EE-AF59-F55CA4DBF485}"/>
                </a:ext>
              </a:extLst>
            </p:cNvPr>
            <p:cNvGrpSpPr/>
            <p:nvPr/>
          </p:nvGrpSpPr>
          <p:grpSpPr>
            <a:xfrm>
              <a:off x="212780" y="2112981"/>
              <a:ext cx="3004004" cy="1866793"/>
              <a:chOff x="4550495" y="1500877"/>
              <a:chExt cx="3004004" cy="1866793"/>
            </a:xfrm>
          </p:grpSpPr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147FABE6-5A85-46DD-2127-F8D8C10FC03A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00" name="Rectangle 199">
                  <a:extLst>
                    <a:ext uri="{FF2B5EF4-FFF2-40B4-BE49-F238E27FC236}">
                      <a16:creationId xmlns:a16="http://schemas.microsoft.com/office/drawing/2014/main" id="{FEB38AA8-802B-D224-E4D3-0FE91444803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Rectangle 200">
                  <a:extLst>
                    <a:ext uri="{FF2B5EF4-FFF2-40B4-BE49-F238E27FC236}">
                      <a16:creationId xmlns:a16="http://schemas.microsoft.com/office/drawing/2014/main" id="{26CAAA75-4F47-3292-061B-E6CA3C2F7D7D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2" name="description">
                  <a:extLst>
                    <a:ext uri="{FF2B5EF4-FFF2-40B4-BE49-F238E27FC236}">
                      <a16:creationId xmlns:a16="http://schemas.microsoft.com/office/drawing/2014/main" id="{E99DB6B1-3988-AEC5-1F5A-512654359D0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03" name="Photo">
                  <a:extLst>
                    <a:ext uri="{FF2B5EF4-FFF2-40B4-BE49-F238E27FC236}">
                      <a16:creationId xmlns:a16="http://schemas.microsoft.com/office/drawing/2014/main" id="{8D16715D-41EC-2FFD-3C16-D17DC97C7F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04" name="name">
                  <a:extLst>
                    <a:ext uri="{FF2B5EF4-FFF2-40B4-BE49-F238E27FC236}">
                      <a16:creationId xmlns:a16="http://schemas.microsoft.com/office/drawing/2014/main" id="{F40A54F4-AE29-9C6B-1C7A-1F7EE724A2B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05" name="Logo">
                  <a:extLst>
                    <a:ext uri="{FF2B5EF4-FFF2-40B4-BE49-F238E27FC236}">
                      <a16:creationId xmlns:a16="http://schemas.microsoft.com/office/drawing/2014/main" id="{27415624-C63A-9B04-D61B-F530DA8F4E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99" name="number">
                <a:extLst>
                  <a:ext uri="{FF2B5EF4-FFF2-40B4-BE49-F238E27FC236}">
                    <a16:creationId xmlns:a16="http://schemas.microsoft.com/office/drawing/2014/main" id="{55FD66C3-12A4-D627-9943-414F6516D444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F68B3F24-B4AB-93B9-2980-39E407E30935}"/>
                </a:ext>
              </a:extLst>
            </p:cNvPr>
            <p:cNvGrpSpPr/>
            <p:nvPr/>
          </p:nvGrpSpPr>
          <p:grpSpPr>
            <a:xfrm>
              <a:off x="212780" y="4008019"/>
              <a:ext cx="3004004" cy="1866793"/>
              <a:chOff x="4550495" y="1500877"/>
              <a:chExt cx="3004004" cy="1866793"/>
            </a:xfrm>
          </p:grpSpPr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CDECC291-35D4-8315-3FDD-289E9452A744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92" name="Rectangle 191">
                  <a:extLst>
                    <a:ext uri="{FF2B5EF4-FFF2-40B4-BE49-F238E27FC236}">
                      <a16:creationId xmlns:a16="http://schemas.microsoft.com/office/drawing/2014/main" id="{6AEE9D3C-EA8F-9D1D-8E75-C6B9BA4F9CDD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Rectangle 192">
                  <a:extLst>
                    <a:ext uri="{FF2B5EF4-FFF2-40B4-BE49-F238E27FC236}">
                      <a16:creationId xmlns:a16="http://schemas.microsoft.com/office/drawing/2014/main" id="{5E641096-2398-479F-FA70-EF8191D1B0C2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4" name="description">
                  <a:extLst>
                    <a:ext uri="{FF2B5EF4-FFF2-40B4-BE49-F238E27FC236}">
                      <a16:creationId xmlns:a16="http://schemas.microsoft.com/office/drawing/2014/main" id="{9E27942A-6598-A12D-A954-EC0AFEE211C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95" name="Photo">
                  <a:extLst>
                    <a:ext uri="{FF2B5EF4-FFF2-40B4-BE49-F238E27FC236}">
                      <a16:creationId xmlns:a16="http://schemas.microsoft.com/office/drawing/2014/main" id="{EADCA2F0-6AF3-BAEC-3E90-1550DAD0A9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96" name="name">
                  <a:extLst>
                    <a:ext uri="{FF2B5EF4-FFF2-40B4-BE49-F238E27FC236}">
                      <a16:creationId xmlns:a16="http://schemas.microsoft.com/office/drawing/2014/main" id="{97EAB33A-284D-841F-59A7-02CCF87F780B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97" name="Logo">
                  <a:extLst>
                    <a:ext uri="{FF2B5EF4-FFF2-40B4-BE49-F238E27FC236}">
                      <a16:creationId xmlns:a16="http://schemas.microsoft.com/office/drawing/2014/main" id="{A9CADBD2-D1C0-9C1B-21EE-263D0411DD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91" name="number">
                <a:extLst>
                  <a:ext uri="{FF2B5EF4-FFF2-40B4-BE49-F238E27FC236}">
                    <a16:creationId xmlns:a16="http://schemas.microsoft.com/office/drawing/2014/main" id="{02F00488-5DAF-3DF3-85EB-39E885822A8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181" name="Group 180">
              <a:extLst>
                <a:ext uri="{FF2B5EF4-FFF2-40B4-BE49-F238E27FC236}">
                  <a16:creationId xmlns:a16="http://schemas.microsoft.com/office/drawing/2014/main" id="{69D336A5-9D19-91B4-054B-9F1A28B92F9F}"/>
                </a:ext>
              </a:extLst>
            </p:cNvPr>
            <p:cNvGrpSpPr/>
            <p:nvPr/>
          </p:nvGrpSpPr>
          <p:grpSpPr>
            <a:xfrm>
              <a:off x="212780" y="5903058"/>
              <a:ext cx="3004004" cy="1866793"/>
              <a:chOff x="4550495" y="1500877"/>
              <a:chExt cx="3004004" cy="1866793"/>
            </a:xfrm>
          </p:grpSpPr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79FC5546-99CE-DF62-AAC1-FE572DB5C75B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1DB3EDF4-E89C-56EB-C685-4C7058C72C9C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72616E63-11CE-1A68-7EDC-6D6477BEB634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description">
                  <a:extLst>
                    <a:ext uri="{FF2B5EF4-FFF2-40B4-BE49-F238E27FC236}">
                      <a16:creationId xmlns:a16="http://schemas.microsoft.com/office/drawing/2014/main" id="{010C173D-63C4-98CE-D738-1F4C5EA4B02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87" name="Photo">
                  <a:extLst>
                    <a:ext uri="{FF2B5EF4-FFF2-40B4-BE49-F238E27FC236}">
                      <a16:creationId xmlns:a16="http://schemas.microsoft.com/office/drawing/2014/main" id="{D1E200BB-D27D-A0FE-296B-4629624229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188" name="name">
                  <a:extLst>
                    <a:ext uri="{FF2B5EF4-FFF2-40B4-BE49-F238E27FC236}">
                      <a16:creationId xmlns:a16="http://schemas.microsoft.com/office/drawing/2014/main" id="{789CE3AD-4322-9920-104C-49F37679E15B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189" name="Logo">
                  <a:extLst>
                    <a:ext uri="{FF2B5EF4-FFF2-40B4-BE49-F238E27FC236}">
                      <a16:creationId xmlns:a16="http://schemas.microsoft.com/office/drawing/2014/main" id="{530E04DB-01F4-38F6-5222-DA86C31B9B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183" name="number">
                <a:extLst>
                  <a:ext uri="{FF2B5EF4-FFF2-40B4-BE49-F238E27FC236}">
                    <a16:creationId xmlns:a16="http://schemas.microsoft.com/office/drawing/2014/main" id="{8F2C3E39-554A-E21C-68A4-35CC4E4132D0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92098953-9EBA-D3F4-CB2A-C9F452B20665}"/>
              </a:ext>
            </a:extLst>
          </p:cNvPr>
          <p:cNvGrpSpPr/>
          <p:nvPr/>
        </p:nvGrpSpPr>
        <p:grpSpPr>
          <a:xfrm>
            <a:off x="6832532" y="369906"/>
            <a:ext cx="3004004" cy="7551908"/>
            <a:chOff x="212780" y="217943"/>
            <a:chExt cx="3004004" cy="7551908"/>
          </a:xfrm>
        </p:grpSpPr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BFD91087-5AC2-F7BA-2396-8C51CC567683}"/>
                </a:ext>
              </a:extLst>
            </p:cNvPr>
            <p:cNvGrpSpPr/>
            <p:nvPr/>
          </p:nvGrpSpPr>
          <p:grpSpPr>
            <a:xfrm>
              <a:off x="212780" y="217943"/>
              <a:ext cx="3004004" cy="1866793"/>
              <a:chOff x="4550495" y="1500877"/>
              <a:chExt cx="3004004" cy="1866793"/>
            </a:xfrm>
          </p:grpSpPr>
          <p:grpSp>
            <p:nvGrpSpPr>
              <p:cNvPr id="243" name="Group 242">
                <a:extLst>
                  <a:ext uri="{FF2B5EF4-FFF2-40B4-BE49-F238E27FC236}">
                    <a16:creationId xmlns:a16="http://schemas.microsoft.com/office/drawing/2014/main" id="{C363D5DD-5EE0-7A8D-9EB8-865C35AEC2B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45" name="Rectangle 244">
                  <a:extLst>
                    <a:ext uri="{FF2B5EF4-FFF2-40B4-BE49-F238E27FC236}">
                      <a16:creationId xmlns:a16="http://schemas.microsoft.com/office/drawing/2014/main" id="{867B2CF6-2F5F-E3D3-FEC3-6D4F1EC97B21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6" name="Rectangle 245">
                  <a:extLst>
                    <a:ext uri="{FF2B5EF4-FFF2-40B4-BE49-F238E27FC236}">
                      <a16:creationId xmlns:a16="http://schemas.microsoft.com/office/drawing/2014/main" id="{86B6C81C-ADAC-2DF9-0378-CDEE681CC6B8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7" name="description">
                  <a:extLst>
                    <a:ext uri="{FF2B5EF4-FFF2-40B4-BE49-F238E27FC236}">
                      <a16:creationId xmlns:a16="http://schemas.microsoft.com/office/drawing/2014/main" id="{C772BD91-3ED9-AEC3-157D-EAB5766CBB5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48" name="Photo">
                  <a:extLst>
                    <a:ext uri="{FF2B5EF4-FFF2-40B4-BE49-F238E27FC236}">
                      <a16:creationId xmlns:a16="http://schemas.microsoft.com/office/drawing/2014/main" id="{77CEE8B3-1FE7-8228-10D7-042AD1D5153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49" name="name">
                  <a:extLst>
                    <a:ext uri="{FF2B5EF4-FFF2-40B4-BE49-F238E27FC236}">
                      <a16:creationId xmlns:a16="http://schemas.microsoft.com/office/drawing/2014/main" id="{26F05DF6-4F47-8EB8-4AC1-77248B44A7E0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50" name="Logo">
                  <a:extLst>
                    <a:ext uri="{FF2B5EF4-FFF2-40B4-BE49-F238E27FC236}">
                      <a16:creationId xmlns:a16="http://schemas.microsoft.com/office/drawing/2014/main" id="{E392BC5D-FA57-42D5-B023-D13202E1D4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44" name="number">
                <a:extLst>
                  <a:ext uri="{FF2B5EF4-FFF2-40B4-BE49-F238E27FC236}">
                    <a16:creationId xmlns:a16="http://schemas.microsoft.com/office/drawing/2014/main" id="{1F1DE79C-DF04-A66E-9027-FD84920665B0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08FE8A1D-2A6E-D08D-0AC7-D54BDECD66F7}"/>
                </a:ext>
              </a:extLst>
            </p:cNvPr>
            <p:cNvGrpSpPr/>
            <p:nvPr/>
          </p:nvGrpSpPr>
          <p:grpSpPr>
            <a:xfrm>
              <a:off x="212780" y="2112981"/>
              <a:ext cx="3004004" cy="1866793"/>
              <a:chOff x="4550495" y="1500877"/>
              <a:chExt cx="3004004" cy="1866793"/>
            </a:xfrm>
          </p:grpSpPr>
          <p:grpSp>
            <p:nvGrpSpPr>
              <p:cNvPr id="235" name="Group 234">
                <a:extLst>
                  <a:ext uri="{FF2B5EF4-FFF2-40B4-BE49-F238E27FC236}">
                    <a16:creationId xmlns:a16="http://schemas.microsoft.com/office/drawing/2014/main" id="{DD677504-C946-574A-1074-1FA27411E68D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A10B28C5-1956-AF15-73D9-F57438EF1346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Rectangle 237">
                  <a:extLst>
                    <a:ext uri="{FF2B5EF4-FFF2-40B4-BE49-F238E27FC236}">
                      <a16:creationId xmlns:a16="http://schemas.microsoft.com/office/drawing/2014/main" id="{2F9E5BE8-6356-212D-8B4B-121E7C78BD0F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9" name="description">
                  <a:extLst>
                    <a:ext uri="{FF2B5EF4-FFF2-40B4-BE49-F238E27FC236}">
                      <a16:creationId xmlns:a16="http://schemas.microsoft.com/office/drawing/2014/main" id="{1DE7DE27-6034-2BBD-29F2-D959F182EF8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40" name="Photo">
                  <a:extLst>
                    <a:ext uri="{FF2B5EF4-FFF2-40B4-BE49-F238E27FC236}">
                      <a16:creationId xmlns:a16="http://schemas.microsoft.com/office/drawing/2014/main" id="{41225234-4386-97CE-AEF0-04280DFC83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41" name="name">
                  <a:extLst>
                    <a:ext uri="{FF2B5EF4-FFF2-40B4-BE49-F238E27FC236}">
                      <a16:creationId xmlns:a16="http://schemas.microsoft.com/office/drawing/2014/main" id="{74684A3A-7109-39C8-E848-B9462A3F1D82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42" name="Logo">
                  <a:extLst>
                    <a:ext uri="{FF2B5EF4-FFF2-40B4-BE49-F238E27FC236}">
                      <a16:creationId xmlns:a16="http://schemas.microsoft.com/office/drawing/2014/main" id="{D5394B57-24FE-F479-B9FB-64B3FE0D81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36" name="number">
                <a:extLst>
                  <a:ext uri="{FF2B5EF4-FFF2-40B4-BE49-F238E27FC236}">
                    <a16:creationId xmlns:a16="http://schemas.microsoft.com/office/drawing/2014/main" id="{ABB224C7-8C74-4726-8074-6AC47AEA98C6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217" name="Group 216">
              <a:extLst>
                <a:ext uri="{FF2B5EF4-FFF2-40B4-BE49-F238E27FC236}">
                  <a16:creationId xmlns:a16="http://schemas.microsoft.com/office/drawing/2014/main" id="{FA9F949F-E152-A52B-A965-2319E61B9435}"/>
                </a:ext>
              </a:extLst>
            </p:cNvPr>
            <p:cNvGrpSpPr/>
            <p:nvPr/>
          </p:nvGrpSpPr>
          <p:grpSpPr>
            <a:xfrm>
              <a:off x="212780" y="4008019"/>
              <a:ext cx="3004004" cy="1866793"/>
              <a:chOff x="4550495" y="1500877"/>
              <a:chExt cx="3004004" cy="1866793"/>
            </a:xfrm>
          </p:grpSpPr>
          <p:grpSp>
            <p:nvGrpSpPr>
              <p:cNvPr id="227" name="Group 226">
                <a:extLst>
                  <a:ext uri="{FF2B5EF4-FFF2-40B4-BE49-F238E27FC236}">
                    <a16:creationId xmlns:a16="http://schemas.microsoft.com/office/drawing/2014/main" id="{9D9FB42A-CE27-B5A1-B88D-4844740ABC22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29" name="Rectangle 228">
                  <a:extLst>
                    <a:ext uri="{FF2B5EF4-FFF2-40B4-BE49-F238E27FC236}">
                      <a16:creationId xmlns:a16="http://schemas.microsoft.com/office/drawing/2014/main" id="{F0361C0D-723E-9E28-8621-65802693D2E3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FB43BD4B-DF23-34C1-1171-CFCD0B46D787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1" name="description">
                  <a:extLst>
                    <a:ext uri="{FF2B5EF4-FFF2-40B4-BE49-F238E27FC236}">
                      <a16:creationId xmlns:a16="http://schemas.microsoft.com/office/drawing/2014/main" id="{DC68C9F8-F376-E772-D1D3-A85AB52DBFF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32" name="Photo">
                  <a:extLst>
                    <a:ext uri="{FF2B5EF4-FFF2-40B4-BE49-F238E27FC236}">
                      <a16:creationId xmlns:a16="http://schemas.microsoft.com/office/drawing/2014/main" id="{DF5ECEA5-65EB-86E2-2B9A-35A07C8FF8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33" name="name">
                  <a:extLst>
                    <a:ext uri="{FF2B5EF4-FFF2-40B4-BE49-F238E27FC236}">
                      <a16:creationId xmlns:a16="http://schemas.microsoft.com/office/drawing/2014/main" id="{917BB104-9F2B-7DEC-EF43-E55250B7422C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34" name="Logo">
                  <a:extLst>
                    <a:ext uri="{FF2B5EF4-FFF2-40B4-BE49-F238E27FC236}">
                      <a16:creationId xmlns:a16="http://schemas.microsoft.com/office/drawing/2014/main" id="{E01065EB-D7F2-0B9F-3E12-7CFD1E0A16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28" name="number">
                <a:extLst>
                  <a:ext uri="{FF2B5EF4-FFF2-40B4-BE49-F238E27FC236}">
                    <a16:creationId xmlns:a16="http://schemas.microsoft.com/office/drawing/2014/main" id="{B202373A-5118-4179-D7B3-62E13FB2CD39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370342E0-7A31-EEF7-B183-C36CC8A2AA4E}"/>
                </a:ext>
              </a:extLst>
            </p:cNvPr>
            <p:cNvGrpSpPr/>
            <p:nvPr/>
          </p:nvGrpSpPr>
          <p:grpSpPr>
            <a:xfrm>
              <a:off x="212780" y="5903058"/>
              <a:ext cx="3004004" cy="1866793"/>
              <a:chOff x="4550495" y="1500877"/>
              <a:chExt cx="3004004" cy="1866793"/>
            </a:xfrm>
          </p:grpSpPr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9D4B8AC5-FDBC-5428-6249-003E60FEB97D}"/>
                  </a:ext>
                </a:extLst>
              </p:cNvPr>
              <p:cNvGrpSpPr/>
              <p:nvPr/>
            </p:nvGrpSpPr>
            <p:grpSpPr>
              <a:xfrm>
                <a:off x="4550495" y="1513511"/>
                <a:ext cx="2933700" cy="1854159"/>
                <a:chOff x="4550495" y="1513511"/>
                <a:chExt cx="2933700" cy="1854159"/>
              </a:xfrm>
            </p:grpSpPr>
            <p:sp>
              <p:nvSpPr>
                <p:cNvPr id="221" name="Rectangle 220">
                  <a:extLst>
                    <a:ext uri="{FF2B5EF4-FFF2-40B4-BE49-F238E27FC236}">
                      <a16:creationId xmlns:a16="http://schemas.microsoft.com/office/drawing/2014/main" id="{50B5D5F1-E4BE-4AFF-BE7F-CD3779652885}"/>
                    </a:ext>
                  </a:extLst>
                </p:cNvPr>
                <p:cNvSpPr/>
                <p:nvPr/>
              </p:nvSpPr>
              <p:spPr>
                <a:xfrm>
                  <a:off x="4550495" y="1526768"/>
                  <a:ext cx="2933700" cy="1445413"/>
                </a:xfrm>
                <a:prstGeom prst="rect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 w="28575" cap="flat" cmpd="sng" algn="ctr">
                  <a:solidFill>
                    <a:srgbClr val="006C42"/>
                  </a:solidFill>
                  <a:prstDash val="solid"/>
                  <a:miter lim="800000"/>
                </a:ln>
                <a:effectLst>
                  <a:outerShdw blurRad="355600" dist="228600" dir="2460000" sx="76000" sy="76000" algn="ctr" rotWithShape="0">
                    <a:srgbClr val="000000">
                      <a:alpha val="99000"/>
                    </a:srgbClr>
                  </a:outerShdw>
                </a:effectLst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Rectangle 221">
                  <a:extLst>
                    <a:ext uri="{FF2B5EF4-FFF2-40B4-BE49-F238E27FC236}">
                      <a16:creationId xmlns:a16="http://schemas.microsoft.com/office/drawing/2014/main" id="{72A734A1-47C7-1F38-2316-593EC210CBB5}"/>
                    </a:ext>
                  </a:extLst>
                </p:cNvPr>
                <p:cNvSpPr/>
                <p:nvPr/>
              </p:nvSpPr>
              <p:spPr>
                <a:xfrm>
                  <a:off x="4562613" y="1536781"/>
                  <a:ext cx="2913436" cy="284507"/>
                </a:xfrm>
                <a:prstGeom prst="rect">
                  <a:avLst/>
                </a:prstGeom>
                <a:solidFill>
                  <a:srgbClr val="006C4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description">
                  <a:extLst>
                    <a:ext uri="{FF2B5EF4-FFF2-40B4-BE49-F238E27FC236}">
                      <a16:creationId xmlns:a16="http://schemas.microsoft.com/office/drawing/2014/main" id="{0A16532A-AAEF-A906-D13E-66C66019E549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753858" y="1831301"/>
                  <a:ext cx="1498971" cy="1536369"/>
                </a:xfrm>
                <a:prstGeom prst="rect">
                  <a:avLst/>
                </a:prstGeom>
              </p:spPr>
              <p:txBody>
                <a:bodyPr vert="horz" lIns="0" tIns="0" rIns="0" bIns="0" rtlCol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75438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Position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HT/WT    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  <a:sym typeface="Arial"/>
                    </a:rPr>
                    <a:t>N/A</a:t>
                  </a: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HS/Year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GPA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SAT/ACT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b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</a:br>
                  <a:r>
                    <a:rPr kumimoji="0" lang="en-US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Other</a:t>
                  </a:r>
                  <a:r>
                    <a:rPr kumimoji="0" lang="en-US" sz="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92D050"/>
                      </a:solidFill>
                      <a:effectLst/>
                      <a:uLnTx/>
                      <a:uFillTx/>
                      <a:latin typeface="Futura Lt BT" panose="020B0402020204020303" pitchFamily="34" charset="0"/>
                      <a:cs typeface="Arial" panose="020B0604020202020204" pitchFamily="34" charset="0"/>
                    </a:rPr>
                    <a:t>    N/A</a:t>
                  </a:r>
                  <a:endPara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Futura Lt BT" panose="020B0402020204020303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224" name="Photo">
                  <a:extLst>
                    <a:ext uri="{FF2B5EF4-FFF2-40B4-BE49-F238E27FC236}">
                      <a16:creationId xmlns:a16="http://schemas.microsoft.com/office/drawing/2014/main" id="{A87FFEC6-9B71-ED0F-D388-A25F050F3D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62613" y="1536781"/>
                  <a:ext cx="1072536" cy="1435400"/>
                </a:xfrm>
                <a:prstGeom prst="rect">
                  <a:avLst/>
                </a:prstGeom>
                <a:ln>
                  <a:solidFill>
                    <a:srgbClr val="006C42"/>
                  </a:solidFill>
                </a:ln>
              </p:spPr>
            </p:pic>
            <p:sp>
              <p:nvSpPr>
                <p:cNvPr id="225" name="name">
                  <a:extLst>
                    <a:ext uri="{FF2B5EF4-FFF2-40B4-BE49-F238E27FC236}">
                      <a16:creationId xmlns:a16="http://schemas.microsoft.com/office/drawing/2014/main" id="{C5A205F0-5C34-6B10-CCC7-75DF1A017F3F}"/>
                    </a:ext>
                  </a:extLst>
                </p:cNvPr>
                <p:cNvSpPr txBox="1"/>
                <p:nvPr/>
              </p:nvSpPr>
              <p:spPr>
                <a:xfrm>
                  <a:off x="5635149" y="1513511"/>
                  <a:ext cx="1498971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  <a:latin typeface="Futura-Bold" pitchFamily="2" charset="0"/>
                    </a:rPr>
                    <a:t>C Ronaldo</a:t>
                  </a:r>
                </a:p>
              </p:txBody>
            </p:sp>
            <p:pic>
              <p:nvPicPr>
                <p:cNvPr id="226" name="Logo">
                  <a:extLst>
                    <a:ext uri="{FF2B5EF4-FFF2-40B4-BE49-F238E27FC236}">
                      <a16:creationId xmlns:a16="http://schemas.microsoft.com/office/drawing/2014/main" id="{F8A06F3A-3E18-190B-7254-9EF8A3FE24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38994" y="2718385"/>
                  <a:ext cx="253796" cy="253796"/>
                </a:xfrm>
                <a:prstGeom prst="rect">
                  <a:avLst/>
                </a:prstGeom>
              </p:spPr>
            </p:pic>
          </p:grpSp>
          <p:sp>
            <p:nvSpPr>
              <p:cNvPr id="220" name="number">
                <a:extLst>
                  <a:ext uri="{FF2B5EF4-FFF2-40B4-BE49-F238E27FC236}">
                    <a16:creationId xmlns:a16="http://schemas.microsoft.com/office/drawing/2014/main" id="{B59F79A7-418A-5844-CF76-98CE4C4C28E3}"/>
                  </a:ext>
                </a:extLst>
              </p:cNvPr>
              <p:cNvSpPr txBox="1"/>
              <p:nvPr/>
            </p:nvSpPr>
            <p:spPr>
              <a:xfrm>
                <a:off x="6977285" y="1500877"/>
                <a:ext cx="5772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  <a:latin typeface="Futura-Bold" pitchFamily="2" charset="0"/>
                  </a:rPr>
                  <a:t>#01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903</Words>
  <Application>Microsoft Office PowerPoint</Application>
  <PresentationFormat>Custom</PresentationFormat>
  <Paragraphs>74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Arial</vt:lpstr>
      <vt:lpstr>Calibri</vt:lpstr>
      <vt:lpstr>Futura</vt:lpstr>
      <vt:lpstr>Futura Bk BT</vt:lpstr>
      <vt:lpstr>Futura Lt BT</vt:lpstr>
      <vt:lpstr>Futura-Bold</vt:lpstr>
      <vt:lpstr>Simple Light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artur-g</dc:creator>
  <cp:lastModifiedBy>Matt Baehr</cp:lastModifiedBy>
  <cp:revision>17</cp:revision>
  <dcterms:modified xsi:type="dcterms:W3CDTF">2022-12-21T13:03:32Z</dcterms:modified>
</cp:coreProperties>
</file>