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4"/>
  </p:notesMasterIdLst>
  <p:sldIdLst>
    <p:sldId id="257" r:id="rId2"/>
    <p:sldId id="256" r:id="rId3"/>
  </p:sldIdLst>
  <p:sldSz cx="10058400" cy="7772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44" userDrawn="1">
          <p15:clr>
            <a:srgbClr val="A4A3A4"/>
          </p15:clr>
        </p15:guide>
        <p15:guide id="2" pos="1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C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06" autoAdjust="0"/>
  </p:normalViewPr>
  <p:slideViewPr>
    <p:cSldViewPr showGuides="1">
      <p:cViewPr varScale="1">
        <p:scale>
          <a:sx n="82" d="100"/>
          <a:sy n="82" d="100"/>
        </p:scale>
        <p:origin x="1238" y="307"/>
      </p:cViewPr>
      <p:guideLst>
        <p:guide orient="horz" pos="144"/>
        <p:guide pos="1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10464" y="685800"/>
            <a:ext cx="4437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4d511b5c9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" name="Google Shape;41;g4d511b5c9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To Print this properly, you may need to spin everything upside down: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 Click on some blank space to the right or left of the slide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press CTRL+A on the keyboard (selects everything)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Hover over the dot at the top of the whole selection (cursor will turn into a + sign when placed correctly)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Click and drag straight down and adjust (before releasing click) until you find 180 degrees.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In the Print dialogue box, UNcheck the “Fit to Page” option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Trifold Brochure Directions </a:t>
            </a:r>
            <a:endParaRPr b="1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Double Click on “Title of Project” to replace with your text.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You can change font, color and outline of this by using the menu bar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The numbers/descriptions of the pages are marked on the template, delete them when your brochure is complete.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Anywhere there is text, you can replace it with your text.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Text boxes that ask you to insert images can be covered with images or deleted.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54380" y="2392606"/>
            <a:ext cx="8549700" cy="17526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54380" y="4291636"/>
            <a:ext cx="8549700" cy="11859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2"/>
          </p:nvPr>
        </p:nvSpPr>
        <p:spPr>
          <a:xfrm>
            <a:off x="5161501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body" idx="1"/>
          </p:nvPr>
        </p:nvSpPr>
        <p:spPr>
          <a:xfrm>
            <a:off x="502920" y="6658423"/>
            <a:ext cx="9052500" cy="7851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SzPts val="2200"/>
              <a:buNone/>
              <a:defRPr sz="22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●"/>
              <a:defRPr sz="3700">
                <a:solidFill>
                  <a:schemeClr val="dk1"/>
                </a:solidFill>
              </a:defRPr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sz="3000">
                <a:solidFill>
                  <a:schemeClr val="dk1"/>
                </a:solidFill>
              </a:defRPr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■"/>
              <a:defRPr sz="3000">
                <a:solidFill>
                  <a:schemeClr val="dk1"/>
                </a:solidFill>
              </a:defRPr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6CC47856-F276-28AF-EEF0-B0B031713A50}"/>
              </a:ext>
            </a:extLst>
          </p:cNvPr>
          <p:cNvSpPr/>
          <p:nvPr/>
        </p:nvSpPr>
        <p:spPr>
          <a:xfrm>
            <a:off x="7139845" y="4610100"/>
            <a:ext cx="2918555" cy="3159019"/>
          </a:xfrm>
          <a:prstGeom prst="triangle">
            <a:avLst>
              <a:gd name="adj" fmla="val 1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3C7660-B243-E626-32F9-2CC6CCCDBA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81264" y="3886200"/>
            <a:ext cx="2918555" cy="29502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1B8328B-EA3E-8CD9-F673-E0D118E0A5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18550" y="7280654"/>
            <a:ext cx="2007057" cy="3810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45086A-08E2-0189-24A3-BF4E7AD5AEE0}"/>
              </a:ext>
            </a:extLst>
          </p:cNvPr>
          <p:cNvSpPr txBox="1"/>
          <p:nvPr/>
        </p:nvSpPr>
        <p:spPr>
          <a:xfrm>
            <a:off x="8126428" y="6904666"/>
            <a:ext cx="1330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en-US" i="0" u="none" strike="noStrike" dirty="0">
                <a:solidFill>
                  <a:srgbClr val="006C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follow us on:</a:t>
            </a:r>
            <a:endParaRPr lang="en-US" i="0" dirty="0">
              <a:solidFill>
                <a:srgbClr val="006C4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62DFD8C-7901-6E09-F949-691B2B9CF3D5}"/>
              </a:ext>
            </a:extLst>
          </p:cNvPr>
          <p:cNvGrpSpPr/>
          <p:nvPr/>
        </p:nvGrpSpPr>
        <p:grpSpPr>
          <a:xfrm>
            <a:off x="238971" y="93154"/>
            <a:ext cx="3004004" cy="7917987"/>
            <a:chOff x="228600" y="114300"/>
            <a:chExt cx="3004004" cy="7917987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47B0BBA-B9D4-D450-EA95-0FB01B4D7184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77C2ACB4-39BE-B1D7-A7B0-20FA66ECB65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D358D0D6-9024-E53C-036D-F8B0E3865B32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A6320888-6166-1517-70D9-42F074191EFB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description">
                  <a:extLst>
                    <a:ext uri="{FF2B5EF4-FFF2-40B4-BE49-F238E27FC236}">
                      <a16:creationId xmlns:a16="http://schemas.microsoft.com/office/drawing/2014/main" id="{09F32AD9-2F2A-302E-199F-6F5B8E4C8B3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82" name="Photo">
                  <a:extLst>
                    <a:ext uri="{FF2B5EF4-FFF2-40B4-BE49-F238E27FC236}">
                      <a16:creationId xmlns:a16="http://schemas.microsoft.com/office/drawing/2014/main" id="{A107F895-5B9C-C077-B233-E7314DB163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83" name="name">
                  <a:extLst>
                    <a:ext uri="{FF2B5EF4-FFF2-40B4-BE49-F238E27FC236}">
                      <a16:creationId xmlns:a16="http://schemas.microsoft.com/office/drawing/2014/main" id="{EE59A702-0514-D8CE-82A1-EC1A47106977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84" name="Logo">
                  <a:extLst>
                    <a:ext uri="{FF2B5EF4-FFF2-40B4-BE49-F238E27FC236}">
                      <a16:creationId xmlns:a16="http://schemas.microsoft.com/office/drawing/2014/main" id="{8905369E-A1F1-7162-2AE7-CD2048BE8A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78" name="number">
                <a:extLst>
                  <a:ext uri="{FF2B5EF4-FFF2-40B4-BE49-F238E27FC236}">
                    <a16:creationId xmlns:a16="http://schemas.microsoft.com/office/drawing/2014/main" id="{7A83DEBD-DBCF-7F3F-500B-F84F372EDEF1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43D52A3-2BF2-96EC-AB0C-E4BCC442BA79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0F12E30E-410A-8887-F8F6-7869268CA14C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E3085336-B0A6-B8E0-300D-037D06FDEA25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6F016508-04DC-404E-4B26-6846029ACF57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description">
                  <a:extLst>
                    <a:ext uri="{FF2B5EF4-FFF2-40B4-BE49-F238E27FC236}">
                      <a16:creationId xmlns:a16="http://schemas.microsoft.com/office/drawing/2014/main" id="{D88A79A8-3BC1-2EE5-4BFD-BD5E400FBAB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74" name="Photo">
                  <a:extLst>
                    <a:ext uri="{FF2B5EF4-FFF2-40B4-BE49-F238E27FC236}">
                      <a16:creationId xmlns:a16="http://schemas.microsoft.com/office/drawing/2014/main" id="{B82125A6-95E5-13B0-9B0D-B31FB2553A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75" name="name">
                  <a:extLst>
                    <a:ext uri="{FF2B5EF4-FFF2-40B4-BE49-F238E27FC236}">
                      <a16:creationId xmlns:a16="http://schemas.microsoft.com/office/drawing/2014/main" id="{FCDA216F-9D27-4EB5-E057-1E3AEFC02C79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76" name="Logo">
                  <a:extLst>
                    <a:ext uri="{FF2B5EF4-FFF2-40B4-BE49-F238E27FC236}">
                      <a16:creationId xmlns:a16="http://schemas.microsoft.com/office/drawing/2014/main" id="{C21B58A5-E78B-FDED-EFF6-9416B2BAE6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70" name="number">
                <a:extLst>
                  <a:ext uri="{FF2B5EF4-FFF2-40B4-BE49-F238E27FC236}">
                    <a16:creationId xmlns:a16="http://schemas.microsoft.com/office/drawing/2014/main" id="{EFE38D51-149F-8F3B-B36F-9A5055CAE030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88BCC34-FC65-FE38-9076-711260DF1509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A665BBE-1BFF-F694-1E0C-054945307B20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404FF4C1-1363-7263-A6CB-A95530366B3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07A9AB3A-B0BD-94C3-4463-8F1760C00F24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description">
                  <a:extLst>
                    <a:ext uri="{FF2B5EF4-FFF2-40B4-BE49-F238E27FC236}">
                      <a16:creationId xmlns:a16="http://schemas.microsoft.com/office/drawing/2014/main" id="{73777184-A240-8430-9BCB-75127335575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6" name="Photo">
                  <a:extLst>
                    <a:ext uri="{FF2B5EF4-FFF2-40B4-BE49-F238E27FC236}">
                      <a16:creationId xmlns:a16="http://schemas.microsoft.com/office/drawing/2014/main" id="{386379A0-0574-225D-84C4-45904195CA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67" name="name">
                  <a:extLst>
                    <a:ext uri="{FF2B5EF4-FFF2-40B4-BE49-F238E27FC236}">
                      <a16:creationId xmlns:a16="http://schemas.microsoft.com/office/drawing/2014/main" id="{C9468A1F-570C-8DDB-2A3B-87ECDC34DA9D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68" name="Logo">
                  <a:extLst>
                    <a:ext uri="{FF2B5EF4-FFF2-40B4-BE49-F238E27FC236}">
                      <a16:creationId xmlns:a16="http://schemas.microsoft.com/office/drawing/2014/main" id="{198287D7-ABE1-BC8F-E5E9-24F60C8DCC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62" name="number">
                <a:extLst>
                  <a:ext uri="{FF2B5EF4-FFF2-40B4-BE49-F238E27FC236}">
                    <a16:creationId xmlns:a16="http://schemas.microsoft.com/office/drawing/2014/main" id="{E733507F-A4A4-F734-0AAA-7E775204F8C5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2366FDF-D6B2-959C-8CF8-BEE71BDD8ECE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9A92B665-9C95-59B4-7F9E-64DC0CDDB16C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2E5B4FBD-A8C2-2F22-3FE1-E015A9B60FF7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A080AC48-6B58-DF49-0C9B-7767906CB6D6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description">
                  <a:extLst>
                    <a:ext uri="{FF2B5EF4-FFF2-40B4-BE49-F238E27FC236}">
                      <a16:creationId xmlns:a16="http://schemas.microsoft.com/office/drawing/2014/main" id="{E83598FD-F9C3-97D3-D895-11B886B9D83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6" name="Photo">
                  <a:extLst>
                    <a:ext uri="{FF2B5EF4-FFF2-40B4-BE49-F238E27FC236}">
                      <a16:creationId xmlns:a16="http://schemas.microsoft.com/office/drawing/2014/main" id="{23C623DA-D232-E2AD-96B1-C2AA0F0566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57" name="name">
                  <a:extLst>
                    <a:ext uri="{FF2B5EF4-FFF2-40B4-BE49-F238E27FC236}">
                      <a16:creationId xmlns:a16="http://schemas.microsoft.com/office/drawing/2014/main" id="{F08BABCF-13C2-F8EB-DD40-E268C584AE4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58" name="Logo">
                  <a:extLst>
                    <a:ext uri="{FF2B5EF4-FFF2-40B4-BE49-F238E27FC236}">
                      <a16:creationId xmlns:a16="http://schemas.microsoft.com/office/drawing/2014/main" id="{1ECE717B-9704-E6FA-2E10-A598E59554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36" name="number">
                <a:extLst>
                  <a:ext uri="{FF2B5EF4-FFF2-40B4-BE49-F238E27FC236}">
                    <a16:creationId xmlns:a16="http://schemas.microsoft.com/office/drawing/2014/main" id="{74274175-5407-9250-27D6-003994690CC2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65EC3B7-A0D1-7823-FD49-CA3AFC9E8360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E631209-2F79-CEB4-656D-7922D97B85D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72F2A5DE-19D9-4655-4AF7-D2ABAAB57264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6EF18CB6-20EE-A116-9E5C-1C5A7742ACBE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description">
                  <a:extLst>
                    <a:ext uri="{FF2B5EF4-FFF2-40B4-BE49-F238E27FC236}">
                      <a16:creationId xmlns:a16="http://schemas.microsoft.com/office/drawing/2014/main" id="{51F4AD51-06D9-263F-291E-DAA04E8F387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8" name="Photo">
                  <a:extLst>
                    <a:ext uri="{FF2B5EF4-FFF2-40B4-BE49-F238E27FC236}">
                      <a16:creationId xmlns:a16="http://schemas.microsoft.com/office/drawing/2014/main" id="{7480AF95-5128-36F9-411F-793B179BF4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33" name="name">
                  <a:extLst>
                    <a:ext uri="{FF2B5EF4-FFF2-40B4-BE49-F238E27FC236}">
                      <a16:creationId xmlns:a16="http://schemas.microsoft.com/office/drawing/2014/main" id="{CBF32AC9-BE81-AF9D-D7D6-93D15F9F16C3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34" name="Logo">
                  <a:extLst>
                    <a:ext uri="{FF2B5EF4-FFF2-40B4-BE49-F238E27FC236}">
                      <a16:creationId xmlns:a16="http://schemas.microsoft.com/office/drawing/2014/main" id="{65BB0BC4-216B-3417-1371-CB19745BD1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6" name="number">
                <a:extLst>
                  <a:ext uri="{FF2B5EF4-FFF2-40B4-BE49-F238E27FC236}">
                    <a16:creationId xmlns:a16="http://schemas.microsoft.com/office/drawing/2014/main" id="{EEA5FB67-A8FD-6944-B973-5CE7A5EBF8D6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pic>
        <p:nvPicPr>
          <p:cNvPr id="55" name="Picture 54">
            <a:extLst>
              <a:ext uri="{FF2B5EF4-FFF2-40B4-BE49-F238E27FC236}">
                <a16:creationId xmlns:a16="http://schemas.microsoft.com/office/drawing/2014/main" id="{65EB3F67-359F-FBD1-7378-FF8E266041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6620" y="176364"/>
            <a:ext cx="1262649" cy="1262649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09C4825E-5266-302E-0F14-91A5F6906A7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95224" y="6859366"/>
            <a:ext cx="684434" cy="684434"/>
          </a:xfrm>
          <a:prstGeom prst="rect">
            <a:avLst/>
          </a:prstGeom>
        </p:spPr>
      </p:pic>
      <p:sp>
        <p:nvSpPr>
          <p:cNvPr id="86" name="TextBox 85">
            <a:extLst>
              <a:ext uri="{FF2B5EF4-FFF2-40B4-BE49-F238E27FC236}">
                <a16:creationId xmlns:a16="http://schemas.microsoft.com/office/drawing/2014/main" id="{56E18DFD-20ED-6ADE-F872-9973A3E88EBE}"/>
              </a:ext>
            </a:extLst>
          </p:cNvPr>
          <p:cNvSpPr txBox="1"/>
          <p:nvPr/>
        </p:nvSpPr>
        <p:spPr>
          <a:xfrm>
            <a:off x="3662241" y="1449870"/>
            <a:ext cx="2672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Lorem Ipsum is simply dummy text of the printing and typesetting industry. Lorem Ipsum has been the industry's standard dummy text ever since the 1500s,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8429619B-D37B-4179-352F-3628619FBD48}"/>
              </a:ext>
            </a:extLst>
          </p:cNvPr>
          <p:cNvGrpSpPr/>
          <p:nvPr/>
        </p:nvGrpSpPr>
        <p:grpSpPr>
          <a:xfrm>
            <a:off x="3526684" y="5006265"/>
            <a:ext cx="3921675" cy="2156018"/>
            <a:chOff x="3527790" y="6015569"/>
            <a:chExt cx="3921675" cy="2156018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0788736F-A37D-709E-EDC1-7C8915D3B9B2}"/>
                </a:ext>
              </a:extLst>
            </p:cNvPr>
            <p:cNvSpPr/>
            <p:nvPr/>
          </p:nvSpPr>
          <p:spPr>
            <a:xfrm>
              <a:off x="3527790" y="6025169"/>
              <a:ext cx="2933700" cy="144541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solidFill>
                <a:srgbClr val="006C42"/>
              </a:solidFill>
              <a:prstDash val="solid"/>
              <a:miter lim="800000"/>
            </a:ln>
            <a:effectLst>
              <a:outerShdw blurRad="355600" dist="228600" dir="2460000" sx="76000" sy="76000" algn="ctr" rotWithShape="0">
                <a:srgbClr val="000000">
                  <a:alpha val="99000"/>
                </a:srgb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description">
              <a:extLst>
                <a:ext uri="{FF2B5EF4-FFF2-40B4-BE49-F238E27FC236}">
                  <a16:creationId xmlns:a16="http://schemas.microsoft.com/office/drawing/2014/main" id="{03FF90A7-3B33-DC24-2E95-C08F9C05EB7C}"/>
                </a:ext>
              </a:extLst>
            </p:cNvPr>
            <p:cNvSpPr txBox="1">
              <a:spLocks/>
            </p:cNvSpPr>
            <p:nvPr/>
          </p:nvSpPr>
          <p:spPr>
            <a:xfrm>
              <a:off x="4666336" y="6635218"/>
              <a:ext cx="1999898" cy="153636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E-mail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io@emailsocer.it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Phone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0123456789</a:t>
              </a:r>
            </a:p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City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      Milano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Futura Lt BT" panose="020B04020202040203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D398C958-B1F8-3C59-9273-D748661669A2}"/>
                </a:ext>
              </a:extLst>
            </p:cNvPr>
            <p:cNvSpPr/>
            <p:nvPr/>
          </p:nvSpPr>
          <p:spPr>
            <a:xfrm>
              <a:off x="4553843" y="6041357"/>
              <a:ext cx="1891022" cy="507127"/>
            </a:xfrm>
            <a:prstGeom prst="rect">
              <a:avLst/>
            </a:prstGeom>
            <a:solidFill>
              <a:srgbClr val="006C42"/>
            </a:solidFill>
            <a:ln>
              <a:solidFill>
                <a:srgbClr val="006C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D2B3CE5-D417-3F56-20B2-DD3E5F2FD50E}"/>
                </a:ext>
              </a:extLst>
            </p:cNvPr>
            <p:cNvSpPr txBox="1"/>
            <p:nvPr/>
          </p:nvSpPr>
          <p:spPr>
            <a:xfrm>
              <a:off x="3597196" y="6307252"/>
              <a:ext cx="25183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Futura Bk BT" panose="020B0502020204020303" pitchFamily="34" charset="0"/>
                </a:rPr>
                <a:t>COACH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5CE5FB2-3F0A-448D-04C1-B22ED78D0678}"/>
                </a:ext>
              </a:extLst>
            </p:cNvPr>
            <p:cNvSpPr txBox="1"/>
            <p:nvPr/>
          </p:nvSpPr>
          <p:spPr>
            <a:xfrm>
              <a:off x="4554694" y="6015569"/>
              <a:ext cx="28947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sz="1600" i="0" u="none" strike="noStrik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" panose="02020800000000000000" pitchFamily="18" charset="0"/>
                  <a:ea typeface="Futura" panose="02020800000000000000" pitchFamily="18" charset="0"/>
                  <a:cs typeface="Futura" panose="02020800000000000000" pitchFamily="18" charset="0"/>
                </a:rPr>
                <a:t>PAOLO MALDINI</a:t>
              </a:r>
              <a:endParaRPr lang="en-US" sz="160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endParaRPr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BDB3414A-B8F8-980F-3850-ED069F5885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3142" r="15779"/>
            <a:stretch/>
          </p:blipFill>
          <p:spPr>
            <a:xfrm>
              <a:off x="3543300" y="6034268"/>
              <a:ext cx="990495" cy="1433332"/>
            </a:xfrm>
            <a:prstGeom prst="rect">
              <a:avLst/>
            </a:prstGeom>
            <a:ln>
              <a:solidFill>
                <a:srgbClr val="006C42"/>
              </a:solidFill>
            </a:ln>
          </p:spPr>
        </p:pic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A9C8C11-35A6-A6DF-9456-1C8AD8CF96DE}"/>
              </a:ext>
            </a:extLst>
          </p:cNvPr>
          <p:cNvGrpSpPr/>
          <p:nvPr/>
        </p:nvGrpSpPr>
        <p:grpSpPr>
          <a:xfrm>
            <a:off x="3515958" y="3290759"/>
            <a:ext cx="3921675" cy="2156018"/>
            <a:chOff x="3527790" y="6015569"/>
            <a:chExt cx="3921675" cy="2156018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CDB5D519-6C40-3840-3905-BA1A45A68448}"/>
                </a:ext>
              </a:extLst>
            </p:cNvPr>
            <p:cNvSpPr/>
            <p:nvPr/>
          </p:nvSpPr>
          <p:spPr>
            <a:xfrm>
              <a:off x="3527790" y="6025169"/>
              <a:ext cx="2933700" cy="144541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solidFill>
                <a:srgbClr val="006C42"/>
              </a:solidFill>
              <a:prstDash val="solid"/>
              <a:miter lim="800000"/>
            </a:ln>
            <a:effectLst>
              <a:outerShdw blurRad="355600" dist="228600" dir="2460000" sx="76000" sy="76000" algn="ctr" rotWithShape="0">
                <a:srgbClr val="000000">
                  <a:alpha val="99000"/>
                </a:srgb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description">
              <a:extLst>
                <a:ext uri="{FF2B5EF4-FFF2-40B4-BE49-F238E27FC236}">
                  <a16:creationId xmlns:a16="http://schemas.microsoft.com/office/drawing/2014/main" id="{677EB537-ED85-953E-A95D-C200EE58CA1B}"/>
                </a:ext>
              </a:extLst>
            </p:cNvPr>
            <p:cNvSpPr txBox="1">
              <a:spLocks/>
            </p:cNvSpPr>
            <p:nvPr/>
          </p:nvSpPr>
          <p:spPr>
            <a:xfrm>
              <a:off x="4666336" y="6635218"/>
              <a:ext cx="1999898" cy="153636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E-mail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io@emailsocer.it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Phone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0123456789</a:t>
              </a:r>
            </a:p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City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      Milano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Futura Lt BT" panose="020B04020202040203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C355285-939F-B170-71D4-7685B0A55682}"/>
                </a:ext>
              </a:extLst>
            </p:cNvPr>
            <p:cNvSpPr/>
            <p:nvPr/>
          </p:nvSpPr>
          <p:spPr>
            <a:xfrm>
              <a:off x="4553843" y="6041357"/>
              <a:ext cx="1891022" cy="507127"/>
            </a:xfrm>
            <a:prstGeom prst="rect">
              <a:avLst/>
            </a:prstGeom>
            <a:solidFill>
              <a:srgbClr val="006C42"/>
            </a:solidFill>
            <a:ln>
              <a:solidFill>
                <a:srgbClr val="006C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40377C4C-0D81-90BF-3ADF-CC236B1BEB38}"/>
                </a:ext>
              </a:extLst>
            </p:cNvPr>
            <p:cNvSpPr txBox="1"/>
            <p:nvPr/>
          </p:nvSpPr>
          <p:spPr>
            <a:xfrm>
              <a:off x="3631332" y="6307252"/>
              <a:ext cx="25183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Futura Bk BT" panose="020B0502020204020303" pitchFamily="34" charset="0"/>
                </a:rPr>
                <a:t>MANAGER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AB1CCEC4-26CD-B8E5-E9D6-A8B8F7C29D8C}"/>
                </a:ext>
              </a:extLst>
            </p:cNvPr>
            <p:cNvSpPr txBox="1"/>
            <p:nvPr/>
          </p:nvSpPr>
          <p:spPr>
            <a:xfrm>
              <a:off x="4554694" y="6015569"/>
              <a:ext cx="28947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sz="1600" i="0" u="none" strike="noStrik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" panose="02020800000000000000" pitchFamily="18" charset="0"/>
                  <a:ea typeface="Futura" panose="02020800000000000000" pitchFamily="18" charset="0"/>
                  <a:cs typeface="Futura" panose="02020800000000000000" pitchFamily="18" charset="0"/>
                </a:rPr>
                <a:t>JOSE MURINHO</a:t>
              </a:r>
              <a:endParaRPr lang="en-US" sz="160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endParaRPr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B30BDA8D-8F09-D34F-5D40-210FF3C9D0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3142" r="15779"/>
            <a:stretch/>
          </p:blipFill>
          <p:spPr>
            <a:xfrm>
              <a:off x="3543300" y="6034268"/>
              <a:ext cx="990495" cy="1433332"/>
            </a:xfrm>
            <a:prstGeom prst="rect">
              <a:avLst/>
            </a:prstGeom>
            <a:ln>
              <a:solidFill>
                <a:srgbClr val="006C42"/>
              </a:solidFill>
            </a:ln>
          </p:spPr>
        </p:pic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470AAD13-517D-27C0-ADE4-A3774CA46BD5}"/>
              </a:ext>
            </a:extLst>
          </p:cNvPr>
          <p:cNvSpPr txBox="1"/>
          <p:nvPr/>
        </p:nvSpPr>
        <p:spPr>
          <a:xfrm>
            <a:off x="3543300" y="2188426"/>
            <a:ext cx="2971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2000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LOREM IPSUM DISCOVER </a:t>
            </a:r>
            <a:r>
              <a:rPr lang="en-US" sz="2000" i="0" u="none" strike="noStrike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COLLEGE SOCCER</a:t>
            </a:r>
            <a:endParaRPr lang="en-US" sz="2000" u="none" strike="noStrike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DF73D57B-5011-C016-0352-C9852E36F5B6}"/>
              </a:ext>
            </a:extLst>
          </p:cNvPr>
          <p:cNvSpPr txBox="1"/>
          <p:nvPr/>
        </p:nvSpPr>
        <p:spPr>
          <a:xfrm>
            <a:off x="4400477" y="7048475"/>
            <a:ext cx="2195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Lorem Ipsum is simply dummy text of the printing and typesetting industry. Lorem Ipsum has been the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8B75B8A6-8C28-DF73-9331-43B373F876E6}"/>
              </a:ext>
            </a:extLst>
          </p:cNvPr>
          <p:cNvSpPr txBox="1"/>
          <p:nvPr/>
        </p:nvSpPr>
        <p:spPr>
          <a:xfrm>
            <a:off x="6916997" y="279293"/>
            <a:ext cx="2971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/>
            <a:r>
              <a:rPr lang="en-US" sz="4000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DISCOVER </a:t>
            </a:r>
            <a:r>
              <a:rPr lang="en-US" sz="4000" i="0" u="none" strike="noStrike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COLLEGE SOCCER</a:t>
            </a:r>
            <a:endParaRPr lang="en-US" sz="4000" u="none" strike="noStrike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0FDE9FE-D48A-A4D2-1986-F53F01B6248F}"/>
              </a:ext>
            </a:extLst>
          </p:cNvPr>
          <p:cNvSpPr txBox="1"/>
          <p:nvPr/>
        </p:nvSpPr>
        <p:spPr>
          <a:xfrm>
            <a:off x="7332362" y="2231584"/>
            <a:ext cx="25183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Helping players learn about college soccer programs and the entire college soccer recruiting process.0000000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roup 84">
            <a:extLst>
              <a:ext uri="{FF2B5EF4-FFF2-40B4-BE49-F238E27FC236}">
                <a16:creationId xmlns:a16="http://schemas.microsoft.com/office/drawing/2014/main" id="{2DF0E6BB-07F6-8E64-BF36-92EFC9FE925D}"/>
              </a:ext>
            </a:extLst>
          </p:cNvPr>
          <p:cNvGrpSpPr/>
          <p:nvPr/>
        </p:nvGrpSpPr>
        <p:grpSpPr>
          <a:xfrm>
            <a:off x="228600" y="114300"/>
            <a:ext cx="3004004" cy="7917987"/>
            <a:chOff x="228600" y="114300"/>
            <a:chExt cx="3004004" cy="791798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00B2D96-2D29-2521-E6B5-F313F92A369E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F17B5C21-0EF3-9FD9-D813-711C910984FB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B72A878-591B-FFBE-DD27-CA1315AF7E4B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4ACDEB5-8468-523D-66E6-B54D92DEBB62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description">
                  <a:extLst>
                    <a:ext uri="{FF2B5EF4-FFF2-40B4-BE49-F238E27FC236}">
                      <a16:creationId xmlns:a16="http://schemas.microsoft.com/office/drawing/2014/main" id="{584C9ABD-C89D-DD09-18E8-1A563586D607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5" name="Photo">
                  <a:extLst>
                    <a:ext uri="{FF2B5EF4-FFF2-40B4-BE49-F238E27FC236}">
                      <a16:creationId xmlns:a16="http://schemas.microsoft.com/office/drawing/2014/main" id="{2CF3E9D9-C4CB-CD95-055D-352458E16B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6" name="name">
                  <a:extLst>
                    <a:ext uri="{FF2B5EF4-FFF2-40B4-BE49-F238E27FC236}">
                      <a16:creationId xmlns:a16="http://schemas.microsoft.com/office/drawing/2014/main" id="{7B5815F2-B4DF-02A1-7B84-A5295F44226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8" name="Logo">
                  <a:extLst>
                    <a:ext uri="{FF2B5EF4-FFF2-40B4-BE49-F238E27FC236}">
                      <a16:creationId xmlns:a16="http://schemas.microsoft.com/office/drawing/2014/main" id="{506DB347-509C-008C-D3C1-EDADAD7D4A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21" name="number">
                <a:extLst>
                  <a:ext uri="{FF2B5EF4-FFF2-40B4-BE49-F238E27FC236}">
                    <a16:creationId xmlns:a16="http://schemas.microsoft.com/office/drawing/2014/main" id="{32FF0B3E-EE74-DBDE-DF7A-DC91454DA4CE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DEB9633-E949-7687-6E7A-391A84945FB7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4AB2C922-3DAB-A7D6-F196-9AB48C999F76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8B8EAB94-BE33-3AA6-9CAD-B29C69C02A88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95CA7DE6-140F-69BF-A759-489F4BFD44E9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" name="description">
                  <a:extLst>
                    <a:ext uri="{FF2B5EF4-FFF2-40B4-BE49-F238E27FC236}">
                      <a16:creationId xmlns:a16="http://schemas.microsoft.com/office/drawing/2014/main" id="{05BF63E5-086A-E674-73D0-E5B7654DC8E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7" name="Photo">
                  <a:extLst>
                    <a:ext uri="{FF2B5EF4-FFF2-40B4-BE49-F238E27FC236}">
                      <a16:creationId xmlns:a16="http://schemas.microsoft.com/office/drawing/2014/main" id="{1E0FA954-CFC6-46E7-8DA4-747866898F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46" name="name">
                  <a:extLst>
                    <a:ext uri="{FF2B5EF4-FFF2-40B4-BE49-F238E27FC236}">
                      <a16:creationId xmlns:a16="http://schemas.microsoft.com/office/drawing/2014/main" id="{8A195B80-04F9-5DEF-091D-AC0E02291944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48" name="Logo">
                  <a:extLst>
                    <a:ext uri="{FF2B5EF4-FFF2-40B4-BE49-F238E27FC236}">
                      <a16:creationId xmlns:a16="http://schemas.microsoft.com/office/drawing/2014/main" id="{7FB7E5A8-7579-49D0-BFD9-4397426BE4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4" name="number">
                <a:extLst>
                  <a:ext uri="{FF2B5EF4-FFF2-40B4-BE49-F238E27FC236}">
                    <a16:creationId xmlns:a16="http://schemas.microsoft.com/office/drawing/2014/main" id="{63557FF0-0011-76BE-2103-64D7DE301A0B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B4DD0B44-E2B0-E6AF-267B-63FF1F3DBCBB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E696E1E4-9CD0-4E70-7E8E-B73ABB239E39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CD132374-033D-0B87-98B0-B6FA25DEDAA8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F1B74DF9-4EF5-1A71-8062-844218A784AA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description">
                  <a:extLst>
                    <a:ext uri="{FF2B5EF4-FFF2-40B4-BE49-F238E27FC236}">
                      <a16:creationId xmlns:a16="http://schemas.microsoft.com/office/drawing/2014/main" id="{00EFD8D8-E1AC-911B-957F-1A3BFBB340F5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5" name="Photo">
                  <a:extLst>
                    <a:ext uri="{FF2B5EF4-FFF2-40B4-BE49-F238E27FC236}">
                      <a16:creationId xmlns:a16="http://schemas.microsoft.com/office/drawing/2014/main" id="{C932A3FD-9042-0949-4CEA-97927702D40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57" name="name">
                  <a:extLst>
                    <a:ext uri="{FF2B5EF4-FFF2-40B4-BE49-F238E27FC236}">
                      <a16:creationId xmlns:a16="http://schemas.microsoft.com/office/drawing/2014/main" id="{B398FFFD-F670-F6FA-7928-DD474A49A4FF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58" name="Logo">
                  <a:extLst>
                    <a:ext uri="{FF2B5EF4-FFF2-40B4-BE49-F238E27FC236}">
                      <a16:creationId xmlns:a16="http://schemas.microsoft.com/office/drawing/2014/main" id="{4E13C471-7D33-0ECD-B49B-C36C527614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51" name="number">
                <a:extLst>
                  <a:ext uri="{FF2B5EF4-FFF2-40B4-BE49-F238E27FC236}">
                    <a16:creationId xmlns:a16="http://schemas.microsoft.com/office/drawing/2014/main" id="{5A6AD86F-6A79-ADE6-512E-319B0CDD3FBE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7597BE95-43D2-7E5C-1C62-9643133293FE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C7EE967A-21AD-4F6B-7598-756F8262B732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4EC9CF35-5026-4D87-3BC9-AEC7FB37C2A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96E6BF5D-64CE-A289-F7B2-8262E60A46C2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description">
                  <a:extLst>
                    <a:ext uri="{FF2B5EF4-FFF2-40B4-BE49-F238E27FC236}">
                      <a16:creationId xmlns:a16="http://schemas.microsoft.com/office/drawing/2014/main" id="{A9DEB417-5E57-95E7-DEFE-00E1FB53EDB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73" name="Photo">
                  <a:extLst>
                    <a:ext uri="{FF2B5EF4-FFF2-40B4-BE49-F238E27FC236}">
                      <a16:creationId xmlns:a16="http://schemas.microsoft.com/office/drawing/2014/main" id="{6CCAD9FD-085F-DE52-9BE9-DB348F5D76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74" name="name">
                  <a:extLst>
                    <a:ext uri="{FF2B5EF4-FFF2-40B4-BE49-F238E27FC236}">
                      <a16:creationId xmlns:a16="http://schemas.microsoft.com/office/drawing/2014/main" id="{7BBE1F78-5DE3-3EC1-61A1-2380A5A3669C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75" name="Logo">
                  <a:extLst>
                    <a:ext uri="{FF2B5EF4-FFF2-40B4-BE49-F238E27FC236}">
                      <a16:creationId xmlns:a16="http://schemas.microsoft.com/office/drawing/2014/main" id="{312AA9DE-B4C8-4755-B06C-5DF41C74E5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67" name="number">
                <a:extLst>
                  <a:ext uri="{FF2B5EF4-FFF2-40B4-BE49-F238E27FC236}">
                    <a16:creationId xmlns:a16="http://schemas.microsoft.com/office/drawing/2014/main" id="{856D238F-E47B-1E05-6785-CA0C71A964E8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C8645A5-837A-7EAB-8E8A-D3F8E22EBBAB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3750D69F-E6D3-E2F1-0633-1FFF2E43CBF7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B9356CD3-7D19-520A-82D5-8E433585E6E7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BB749764-2773-7E1A-2F95-83320DA72332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description">
                  <a:extLst>
                    <a:ext uri="{FF2B5EF4-FFF2-40B4-BE49-F238E27FC236}">
                      <a16:creationId xmlns:a16="http://schemas.microsoft.com/office/drawing/2014/main" id="{6CB06ECE-F2AA-ADC1-B1A7-584F4780542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82" name="Photo">
                  <a:extLst>
                    <a:ext uri="{FF2B5EF4-FFF2-40B4-BE49-F238E27FC236}">
                      <a16:creationId xmlns:a16="http://schemas.microsoft.com/office/drawing/2014/main" id="{61B59CCC-FF4F-6087-6669-C9F87CFC38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83" name="name">
                  <a:extLst>
                    <a:ext uri="{FF2B5EF4-FFF2-40B4-BE49-F238E27FC236}">
                      <a16:creationId xmlns:a16="http://schemas.microsoft.com/office/drawing/2014/main" id="{D9955DF6-F107-4FBC-6C95-AA2654AD677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84" name="Logo">
                  <a:extLst>
                    <a:ext uri="{FF2B5EF4-FFF2-40B4-BE49-F238E27FC236}">
                      <a16:creationId xmlns:a16="http://schemas.microsoft.com/office/drawing/2014/main" id="{37E0B6AC-6EEB-F2E5-B121-343ADFE57E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78" name="number">
                <a:extLst>
                  <a:ext uri="{FF2B5EF4-FFF2-40B4-BE49-F238E27FC236}">
                    <a16:creationId xmlns:a16="http://schemas.microsoft.com/office/drawing/2014/main" id="{61AC048F-F3C4-BFF7-5E18-F4A6B8C25C23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5D72EA46-ECFF-6C63-66E3-CE36A9EF1271}"/>
              </a:ext>
            </a:extLst>
          </p:cNvPr>
          <p:cNvGrpSpPr/>
          <p:nvPr/>
        </p:nvGrpSpPr>
        <p:grpSpPr>
          <a:xfrm>
            <a:off x="6891995" y="112637"/>
            <a:ext cx="3004004" cy="7917987"/>
            <a:chOff x="228600" y="114300"/>
            <a:chExt cx="3004004" cy="7917987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91E857B-57F5-B3ED-3EB8-A33B13672C92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95207D31-3E2D-2D70-1EBF-7C6201F7406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26" name="Rectangle 125">
                  <a:extLst>
                    <a:ext uri="{FF2B5EF4-FFF2-40B4-BE49-F238E27FC236}">
                      <a16:creationId xmlns:a16="http://schemas.microsoft.com/office/drawing/2014/main" id="{617B40CA-4511-DE12-1027-23B07529C313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Rectangle 126">
                  <a:extLst>
                    <a:ext uri="{FF2B5EF4-FFF2-40B4-BE49-F238E27FC236}">
                      <a16:creationId xmlns:a16="http://schemas.microsoft.com/office/drawing/2014/main" id="{B2A90A9D-A9A0-BFD9-D14B-163B3AA111DE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description">
                  <a:extLst>
                    <a:ext uri="{FF2B5EF4-FFF2-40B4-BE49-F238E27FC236}">
                      <a16:creationId xmlns:a16="http://schemas.microsoft.com/office/drawing/2014/main" id="{9C8F6E87-73B3-4B18-C57B-63300BCA105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29" name="Photo">
                  <a:extLst>
                    <a:ext uri="{FF2B5EF4-FFF2-40B4-BE49-F238E27FC236}">
                      <a16:creationId xmlns:a16="http://schemas.microsoft.com/office/drawing/2014/main" id="{0BAA4A4F-B234-124D-C59D-F6E5C7A709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30" name="name">
                  <a:extLst>
                    <a:ext uri="{FF2B5EF4-FFF2-40B4-BE49-F238E27FC236}">
                      <a16:creationId xmlns:a16="http://schemas.microsoft.com/office/drawing/2014/main" id="{CF74BB97-B74D-689C-AFA7-E3B360BCD12B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31" name="Logo">
                  <a:extLst>
                    <a:ext uri="{FF2B5EF4-FFF2-40B4-BE49-F238E27FC236}">
                      <a16:creationId xmlns:a16="http://schemas.microsoft.com/office/drawing/2014/main" id="{446D32B8-0D23-0ADD-5D29-996ADAEEC85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25" name="number">
                <a:extLst>
                  <a:ext uri="{FF2B5EF4-FFF2-40B4-BE49-F238E27FC236}">
                    <a16:creationId xmlns:a16="http://schemas.microsoft.com/office/drawing/2014/main" id="{80E7A676-98DF-E1CB-DBE7-313DE8E64AC7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9E1E0D91-599B-BF1F-5159-B7BC6548A169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3A207EBE-F55A-68D8-AF27-5DF45B24BE3A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18" name="Rectangle 117">
                  <a:extLst>
                    <a:ext uri="{FF2B5EF4-FFF2-40B4-BE49-F238E27FC236}">
                      <a16:creationId xmlns:a16="http://schemas.microsoft.com/office/drawing/2014/main" id="{A2C0A926-5EEF-6647-9262-2D7F4B63D41A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Rectangle 118">
                  <a:extLst>
                    <a:ext uri="{FF2B5EF4-FFF2-40B4-BE49-F238E27FC236}">
                      <a16:creationId xmlns:a16="http://schemas.microsoft.com/office/drawing/2014/main" id="{EC693FA5-689A-BAC6-2ABB-E5E4341D59FC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description">
                  <a:extLst>
                    <a:ext uri="{FF2B5EF4-FFF2-40B4-BE49-F238E27FC236}">
                      <a16:creationId xmlns:a16="http://schemas.microsoft.com/office/drawing/2014/main" id="{80FF5266-9518-E4D2-CD9D-D9EED557450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21" name="Photo">
                  <a:extLst>
                    <a:ext uri="{FF2B5EF4-FFF2-40B4-BE49-F238E27FC236}">
                      <a16:creationId xmlns:a16="http://schemas.microsoft.com/office/drawing/2014/main" id="{F4E8301B-2416-88CD-22AA-BE70C3047B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22" name="name">
                  <a:extLst>
                    <a:ext uri="{FF2B5EF4-FFF2-40B4-BE49-F238E27FC236}">
                      <a16:creationId xmlns:a16="http://schemas.microsoft.com/office/drawing/2014/main" id="{71BD36BB-9BE8-31CF-299C-E1B3478EA328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23" name="Logo">
                  <a:extLst>
                    <a:ext uri="{FF2B5EF4-FFF2-40B4-BE49-F238E27FC236}">
                      <a16:creationId xmlns:a16="http://schemas.microsoft.com/office/drawing/2014/main" id="{342BF3C9-74EE-13A0-CF15-1CC0D52A0D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17" name="number">
                <a:extLst>
                  <a:ext uri="{FF2B5EF4-FFF2-40B4-BE49-F238E27FC236}">
                    <a16:creationId xmlns:a16="http://schemas.microsoft.com/office/drawing/2014/main" id="{BE6796C2-2686-B52A-0AA1-1EEED5985DFE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8B5803D8-88EC-8785-1606-4ED9D084217D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4134D50F-C2F3-6464-A1B8-625264A246CA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D54EDBD1-5231-D940-E7BF-F3835140D88E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Rectangle 110">
                  <a:extLst>
                    <a:ext uri="{FF2B5EF4-FFF2-40B4-BE49-F238E27FC236}">
                      <a16:creationId xmlns:a16="http://schemas.microsoft.com/office/drawing/2014/main" id="{CE7A7B64-B865-9723-C0B4-90468EA59DD1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description">
                  <a:extLst>
                    <a:ext uri="{FF2B5EF4-FFF2-40B4-BE49-F238E27FC236}">
                      <a16:creationId xmlns:a16="http://schemas.microsoft.com/office/drawing/2014/main" id="{67C36F07-04DF-266D-96AB-B2CE1AF7371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13" name="Photo">
                  <a:extLst>
                    <a:ext uri="{FF2B5EF4-FFF2-40B4-BE49-F238E27FC236}">
                      <a16:creationId xmlns:a16="http://schemas.microsoft.com/office/drawing/2014/main" id="{B5243ABE-2105-5001-45B3-6BE3A44E26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14" name="name">
                  <a:extLst>
                    <a:ext uri="{FF2B5EF4-FFF2-40B4-BE49-F238E27FC236}">
                      <a16:creationId xmlns:a16="http://schemas.microsoft.com/office/drawing/2014/main" id="{E8FB8688-5847-3984-2873-90C8D3DAC33C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15" name="Logo">
                  <a:extLst>
                    <a:ext uri="{FF2B5EF4-FFF2-40B4-BE49-F238E27FC236}">
                      <a16:creationId xmlns:a16="http://schemas.microsoft.com/office/drawing/2014/main" id="{CD10D5B8-E8A5-18C0-FACA-408E0981DA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09" name="number">
                <a:extLst>
                  <a:ext uri="{FF2B5EF4-FFF2-40B4-BE49-F238E27FC236}">
                    <a16:creationId xmlns:a16="http://schemas.microsoft.com/office/drawing/2014/main" id="{86678B32-8CAC-C6D6-0080-F57D06C48482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9F4FD99-D73D-F28A-5DEB-8232C12EEFDF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A3CA986D-9517-A64D-A044-B5E13B0E1937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978F5CCC-CEA5-1ED9-506C-21118BC0B3BE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4A9963AF-CB46-8846-5F2F-885E8C6D2AAD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description">
                  <a:extLst>
                    <a:ext uri="{FF2B5EF4-FFF2-40B4-BE49-F238E27FC236}">
                      <a16:creationId xmlns:a16="http://schemas.microsoft.com/office/drawing/2014/main" id="{6B648AF8-574C-3C02-739C-FF4BD4A80211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05" name="Photo">
                  <a:extLst>
                    <a:ext uri="{FF2B5EF4-FFF2-40B4-BE49-F238E27FC236}">
                      <a16:creationId xmlns:a16="http://schemas.microsoft.com/office/drawing/2014/main" id="{0AB982CC-0A60-C646-89D5-B96314FF47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06" name="name">
                  <a:extLst>
                    <a:ext uri="{FF2B5EF4-FFF2-40B4-BE49-F238E27FC236}">
                      <a16:creationId xmlns:a16="http://schemas.microsoft.com/office/drawing/2014/main" id="{D01491E2-0CA8-844F-92BA-F813ABCE78FF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07" name="Logo">
                  <a:extLst>
                    <a:ext uri="{FF2B5EF4-FFF2-40B4-BE49-F238E27FC236}">
                      <a16:creationId xmlns:a16="http://schemas.microsoft.com/office/drawing/2014/main" id="{BCF4C560-8296-F930-1157-9144783C7A1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01" name="number">
                <a:extLst>
                  <a:ext uri="{FF2B5EF4-FFF2-40B4-BE49-F238E27FC236}">
                    <a16:creationId xmlns:a16="http://schemas.microsoft.com/office/drawing/2014/main" id="{3ED63D2A-1867-9DBF-AB05-F8E66004A98A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5DCD9AC9-969D-12F5-5676-8F21C7D2905B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B0B73F85-E6C5-6D30-6A89-261C303A3ADA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F935B186-B99E-3D3C-69DC-FF6CFFAA34E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F28A16BF-1A0A-40E4-E0EA-39BDAD5FB9B6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description">
                  <a:extLst>
                    <a:ext uri="{FF2B5EF4-FFF2-40B4-BE49-F238E27FC236}">
                      <a16:creationId xmlns:a16="http://schemas.microsoft.com/office/drawing/2014/main" id="{B787215C-8093-5EEC-8030-A6C26F4043F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97" name="Photo">
                  <a:extLst>
                    <a:ext uri="{FF2B5EF4-FFF2-40B4-BE49-F238E27FC236}">
                      <a16:creationId xmlns:a16="http://schemas.microsoft.com/office/drawing/2014/main" id="{F233D6EA-2D00-1EAB-7198-E234AEDBD6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98" name="name">
                  <a:extLst>
                    <a:ext uri="{FF2B5EF4-FFF2-40B4-BE49-F238E27FC236}">
                      <a16:creationId xmlns:a16="http://schemas.microsoft.com/office/drawing/2014/main" id="{B5EBAC2E-E288-73FB-2389-CAF2951D6A5D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99" name="Logo">
                  <a:extLst>
                    <a:ext uri="{FF2B5EF4-FFF2-40B4-BE49-F238E27FC236}">
                      <a16:creationId xmlns:a16="http://schemas.microsoft.com/office/drawing/2014/main" id="{D72264BF-81AC-1273-1C6D-F3797B31E8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93" name="number">
                <a:extLst>
                  <a:ext uri="{FF2B5EF4-FFF2-40B4-BE49-F238E27FC236}">
                    <a16:creationId xmlns:a16="http://schemas.microsoft.com/office/drawing/2014/main" id="{C1A5BF5C-150D-73CF-32F1-A787488DAFEC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3601ADCB-0D11-9C20-30A7-A12C2259435A}"/>
              </a:ext>
            </a:extLst>
          </p:cNvPr>
          <p:cNvGrpSpPr/>
          <p:nvPr/>
        </p:nvGrpSpPr>
        <p:grpSpPr>
          <a:xfrm>
            <a:off x="3560297" y="112637"/>
            <a:ext cx="3004004" cy="7917987"/>
            <a:chOff x="228600" y="114300"/>
            <a:chExt cx="3004004" cy="7917987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0FF4B1A4-6FF0-0E02-9AD1-C4F95814BCBE}"/>
                </a:ext>
              </a:extLst>
            </p:cNvPr>
            <p:cNvGrpSpPr/>
            <p:nvPr/>
          </p:nvGrpSpPr>
          <p:grpSpPr>
            <a:xfrm>
              <a:off x="228600" y="114300"/>
              <a:ext cx="3004004" cy="1866793"/>
              <a:chOff x="4550495" y="1500877"/>
              <a:chExt cx="3004004" cy="1866793"/>
            </a:xfrm>
          </p:grpSpPr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2FDACE2D-4FCE-BF15-5C71-71F03B63C802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72" name="Rectangle 171">
                  <a:extLst>
                    <a:ext uri="{FF2B5EF4-FFF2-40B4-BE49-F238E27FC236}">
                      <a16:creationId xmlns:a16="http://schemas.microsoft.com/office/drawing/2014/main" id="{F9DCC247-F4A2-55B7-A0A7-858D986F0C4C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Rectangle 172">
                  <a:extLst>
                    <a:ext uri="{FF2B5EF4-FFF2-40B4-BE49-F238E27FC236}">
                      <a16:creationId xmlns:a16="http://schemas.microsoft.com/office/drawing/2014/main" id="{B4949BEF-2F35-E27E-8683-A370A87D2B59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description">
                  <a:extLst>
                    <a:ext uri="{FF2B5EF4-FFF2-40B4-BE49-F238E27FC236}">
                      <a16:creationId xmlns:a16="http://schemas.microsoft.com/office/drawing/2014/main" id="{9DCE4B68-A127-0274-49B0-C564FE2EBC5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75" name="Photo">
                  <a:extLst>
                    <a:ext uri="{FF2B5EF4-FFF2-40B4-BE49-F238E27FC236}">
                      <a16:creationId xmlns:a16="http://schemas.microsoft.com/office/drawing/2014/main" id="{33DC5049-1D89-5046-1563-8E5B2D40E0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76" name="name">
                  <a:extLst>
                    <a:ext uri="{FF2B5EF4-FFF2-40B4-BE49-F238E27FC236}">
                      <a16:creationId xmlns:a16="http://schemas.microsoft.com/office/drawing/2014/main" id="{71EBDC2F-D061-6099-0643-2CE77E6EB196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77" name="Logo">
                  <a:extLst>
                    <a:ext uri="{FF2B5EF4-FFF2-40B4-BE49-F238E27FC236}">
                      <a16:creationId xmlns:a16="http://schemas.microsoft.com/office/drawing/2014/main" id="{C7784B3C-E856-2DD3-98B7-43A90CF80B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71" name="number">
                <a:extLst>
                  <a:ext uri="{FF2B5EF4-FFF2-40B4-BE49-F238E27FC236}">
                    <a16:creationId xmlns:a16="http://schemas.microsoft.com/office/drawing/2014/main" id="{5C3FD29D-4239-7C95-F0FA-885832B06CE9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4" name="Group 133">
              <a:extLst>
                <a:ext uri="{FF2B5EF4-FFF2-40B4-BE49-F238E27FC236}">
                  <a16:creationId xmlns:a16="http://schemas.microsoft.com/office/drawing/2014/main" id="{2FE768EA-6E7C-0EF5-6CF8-58925C734FC7}"/>
                </a:ext>
              </a:extLst>
            </p:cNvPr>
            <p:cNvGrpSpPr/>
            <p:nvPr/>
          </p:nvGrpSpPr>
          <p:grpSpPr>
            <a:xfrm>
              <a:off x="228600" y="1627099"/>
              <a:ext cx="3004004" cy="1866793"/>
              <a:chOff x="4550495" y="1500877"/>
              <a:chExt cx="3004004" cy="1866793"/>
            </a:xfrm>
          </p:grpSpPr>
          <p:grpSp>
            <p:nvGrpSpPr>
              <p:cNvPr id="162" name="Group 161">
                <a:extLst>
                  <a:ext uri="{FF2B5EF4-FFF2-40B4-BE49-F238E27FC236}">
                    <a16:creationId xmlns:a16="http://schemas.microsoft.com/office/drawing/2014/main" id="{B11A1680-F67E-3D9E-C6CB-F675F4B2BB33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64" name="Rectangle 163">
                  <a:extLst>
                    <a:ext uri="{FF2B5EF4-FFF2-40B4-BE49-F238E27FC236}">
                      <a16:creationId xmlns:a16="http://schemas.microsoft.com/office/drawing/2014/main" id="{C95197C7-BB1E-3040-1BD1-40B9D6642E74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Rectangle 164">
                  <a:extLst>
                    <a:ext uri="{FF2B5EF4-FFF2-40B4-BE49-F238E27FC236}">
                      <a16:creationId xmlns:a16="http://schemas.microsoft.com/office/drawing/2014/main" id="{FEB8075E-7A8B-03EF-D555-2FAB3C03289E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6" name="description">
                  <a:extLst>
                    <a:ext uri="{FF2B5EF4-FFF2-40B4-BE49-F238E27FC236}">
                      <a16:creationId xmlns:a16="http://schemas.microsoft.com/office/drawing/2014/main" id="{FBC148CE-9159-9855-6FE4-AEC6E01275C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67" name="Photo">
                  <a:extLst>
                    <a:ext uri="{FF2B5EF4-FFF2-40B4-BE49-F238E27FC236}">
                      <a16:creationId xmlns:a16="http://schemas.microsoft.com/office/drawing/2014/main" id="{A09F1113-4F98-4AD9-CA85-8E51081D32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68" name="name">
                  <a:extLst>
                    <a:ext uri="{FF2B5EF4-FFF2-40B4-BE49-F238E27FC236}">
                      <a16:creationId xmlns:a16="http://schemas.microsoft.com/office/drawing/2014/main" id="{7D5DC0FF-9CE0-0FC3-668D-7EB5D6DDF7C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69" name="Logo">
                  <a:extLst>
                    <a:ext uri="{FF2B5EF4-FFF2-40B4-BE49-F238E27FC236}">
                      <a16:creationId xmlns:a16="http://schemas.microsoft.com/office/drawing/2014/main" id="{C362D02D-257F-59D9-E2FE-B4AFB84306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63" name="number">
                <a:extLst>
                  <a:ext uri="{FF2B5EF4-FFF2-40B4-BE49-F238E27FC236}">
                    <a16:creationId xmlns:a16="http://schemas.microsoft.com/office/drawing/2014/main" id="{0EFA9389-92BD-A048-E341-8232B85F6F87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21663512-2F34-F10F-099D-07F77E1969FD}"/>
                </a:ext>
              </a:extLst>
            </p:cNvPr>
            <p:cNvGrpSpPr/>
            <p:nvPr/>
          </p:nvGrpSpPr>
          <p:grpSpPr>
            <a:xfrm>
              <a:off x="228600" y="3139898"/>
              <a:ext cx="3004004" cy="1866793"/>
              <a:chOff x="4550495" y="1500877"/>
              <a:chExt cx="3004004" cy="1866793"/>
            </a:xfrm>
          </p:grpSpPr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345EB587-0CEB-88EF-8E60-C964872B7C11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56" name="Rectangle 155">
                  <a:extLst>
                    <a:ext uri="{FF2B5EF4-FFF2-40B4-BE49-F238E27FC236}">
                      <a16:creationId xmlns:a16="http://schemas.microsoft.com/office/drawing/2014/main" id="{0708D50B-04B3-310E-AB08-4C50671CA82A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Rectangle 156">
                  <a:extLst>
                    <a:ext uri="{FF2B5EF4-FFF2-40B4-BE49-F238E27FC236}">
                      <a16:creationId xmlns:a16="http://schemas.microsoft.com/office/drawing/2014/main" id="{E2D32D43-D910-E309-03AC-4DA7284433F0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description">
                  <a:extLst>
                    <a:ext uri="{FF2B5EF4-FFF2-40B4-BE49-F238E27FC236}">
                      <a16:creationId xmlns:a16="http://schemas.microsoft.com/office/drawing/2014/main" id="{77001275-2079-701B-50D8-11D749E401D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59" name="Photo">
                  <a:extLst>
                    <a:ext uri="{FF2B5EF4-FFF2-40B4-BE49-F238E27FC236}">
                      <a16:creationId xmlns:a16="http://schemas.microsoft.com/office/drawing/2014/main" id="{EA560246-B136-2BF1-ABE7-71337567A0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60" name="name">
                  <a:extLst>
                    <a:ext uri="{FF2B5EF4-FFF2-40B4-BE49-F238E27FC236}">
                      <a16:creationId xmlns:a16="http://schemas.microsoft.com/office/drawing/2014/main" id="{765855DE-5FF5-B9EF-4031-B9CB847C4F17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61" name="Logo">
                  <a:extLst>
                    <a:ext uri="{FF2B5EF4-FFF2-40B4-BE49-F238E27FC236}">
                      <a16:creationId xmlns:a16="http://schemas.microsoft.com/office/drawing/2014/main" id="{B529E8B0-24C9-B2DA-151F-3C090DADFC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55" name="number">
                <a:extLst>
                  <a:ext uri="{FF2B5EF4-FFF2-40B4-BE49-F238E27FC236}">
                    <a16:creationId xmlns:a16="http://schemas.microsoft.com/office/drawing/2014/main" id="{FD94E359-E8A5-7275-6CD2-ED2E5321AFC9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A64E633E-34F8-E309-95D1-5CCA81EE6303}"/>
                </a:ext>
              </a:extLst>
            </p:cNvPr>
            <p:cNvGrpSpPr/>
            <p:nvPr/>
          </p:nvGrpSpPr>
          <p:grpSpPr>
            <a:xfrm>
              <a:off x="228600" y="4652696"/>
              <a:ext cx="3004004" cy="1866793"/>
              <a:chOff x="4550495" y="1500877"/>
              <a:chExt cx="3004004" cy="1866793"/>
            </a:xfrm>
          </p:grpSpPr>
          <p:grpSp>
            <p:nvGrpSpPr>
              <p:cNvPr id="146" name="Group 145">
                <a:extLst>
                  <a:ext uri="{FF2B5EF4-FFF2-40B4-BE49-F238E27FC236}">
                    <a16:creationId xmlns:a16="http://schemas.microsoft.com/office/drawing/2014/main" id="{B900C3A9-58EB-4D34-F02B-7045A8B55363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48" name="Rectangle 147">
                  <a:extLst>
                    <a:ext uri="{FF2B5EF4-FFF2-40B4-BE49-F238E27FC236}">
                      <a16:creationId xmlns:a16="http://schemas.microsoft.com/office/drawing/2014/main" id="{0D32ADC2-D8E2-3470-7245-A18D9F940C4D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id="{0A8DD138-8DE9-58E9-C582-C33A3CAD8AC0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description">
                  <a:extLst>
                    <a:ext uri="{FF2B5EF4-FFF2-40B4-BE49-F238E27FC236}">
                      <a16:creationId xmlns:a16="http://schemas.microsoft.com/office/drawing/2014/main" id="{F0CB6D12-80B0-D4A0-A614-9B2BC6BC78E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51" name="Photo">
                  <a:extLst>
                    <a:ext uri="{FF2B5EF4-FFF2-40B4-BE49-F238E27FC236}">
                      <a16:creationId xmlns:a16="http://schemas.microsoft.com/office/drawing/2014/main" id="{20EEAD7F-25BE-6E2A-C8CA-012ED4D9BB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52" name="name">
                  <a:extLst>
                    <a:ext uri="{FF2B5EF4-FFF2-40B4-BE49-F238E27FC236}">
                      <a16:creationId xmlns:a16="http://schemas.microsoft.com/office/drawing/2014/main" id="{0A9BF55A-AC3C-B3DB-80CF-3AA53535D066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53" name="Logo">
                  <a:extLst>
                    <a:ext uri="{FF2B5EF4-FFF2-40B4-BE49-F238E27FC236}">
                      <a16:creationId xmlns:a16="http://schemas.microsoft.com/office/drawing/2014/main" id="{F5603A4C-5361-F09D-435B-1D6395D879D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47" name="number">
                <a:extLst>
                  <a:ext uri="{FF2B5EF4-FFF2-40B4-BE49-F238E27FC236}">
                    <a16:creationId xmlns:a16="http://schemas.microsoft.com/office/drawing/2014/main" id="{4B8AAE3F-0AE7-E478-8A8A-2173A056B7B1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797BAE71-6528-1822-8706-25425DBADFC6}"/>
                </a:ext>
              </a:extLst>
            </p:cNvPr>
            <p:cNvGrpSpPr/>
            <p:nvPr/>
          </p:nvGrpSpPr>
          <p:grpSpPr>
            <a:xfrm>
              <a:off x="228600" y="6165494"/>
              <a:ext cx="3004004" cy="1866793"/>
              <a:chOff x="4550495" y="1500877"/>
              <a:chExt cx="3004004" cy="1866793"/>
            </a:xfrm>
          </p:grpSpPr>
          <p:grpSp>
            <p:nvGrpSpPr>
              <p:cNvPr id="138" name="Group 137">
                <a:extLst>
                  <a:ext uri="{FF2B5EF4-FFF2-40B4-BE49-F238E27FC236}">
                    <a16:creationId xmlns:a16="http://schemas.microsoft.com/office/drawing/2014/main" id="{1CA2B7C2-7F8D-0AF4-14AA-3EDD404DFD1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D89DBB9B-253B-270C-AF20-8B8B80A3A1F3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Rectangle 140">
                  <a:extLst>
                    <a:ext uri="{FF2B5EF4-FFF2-40B4-BE49-F238E27FC236}">
                      <a16:creationId xmlns:a16="http://schemas.microsoft.com/office/drawing/2014/main" id="{33240A66-D7A8-AB8F-DFC4-121EE0BE42AB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description">
                  <a:extLst>
                    <a:ext uri="{FF2B5EF4-FFF2-40B4-BE49-F238E27FC236}">
                      <a16:creationId xmlns:a16="http://schemas.microsoft.com/office/drawing/2014/main" id="{532702B4-4667-3717-DCF4-F76EB80EA97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43" name="Photo">
                  <a:extLst>
                    <a:ext uri="{FF2B5EF4-FFF2-40B4-BE49-F238E27FC236}">
                      <a16:creationId xmlns:a16="http://schemas.microsoft.com/office/drawing/2014/main" id="{238E8B60-86FE-893B-DA83-CEEB57C660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44" name="name">
                  <a:extLst>
                    <a:ext uri="{FF2B5EF4-FFF2-40B4-BE49-F238E27FC236}">
                      <a16:creationId xmlns:a16="http://schemas.microsoft.com/office/drawing/2014/main" id="{A2752F0C-EA99-8FE7-6854-8FF22887EA5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45" name="Logo">
                  <a:extLst>
                    <a:ext uri="{FF2B5EF4-FFF2-40B4-BE49-F238E27FC236}">
                      <a16:creationId xmlns:a16="http://schemas.microsoft.com/office/drawing/2014/main" id="{204F6490-7B5A-19A1-4360-FB84546D2C1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39" name="number">
                <a:extLst>
                  <a:ext uri="{FF2B5EF4-FFF2-40B4-BE49-F238E27FC236}">
                    <a16:creationId xmlns:a16="http://schemas.microsoft.com/office/drawing/2014/main" id="{98A3F8F4-4574-CDFF-0B25-54C1C2FB8E86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1059</Words>
  <Application>Microsoft Office PowerPoint</Application>
  <PresentationFormat>Custom</PresentationFormat>
  <Paragraphs>86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Futura</vt:lpstr>
      <vt:lpstr>Futura Bk BT</vt:lpstr>
      <vt:lpstr>Futura Lt BT</vt:lpstr>
      <vt:lpstr>Futura-Bold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artur-g</dc:creator>
  <cp:lastModifiedBy>Matt Baehr</cp:lastModifiedBy>
  <cp:revision>14</cp:revision>
  <dcterms:modified xsi:type="dcterms:W3CDTF">2022-12-21T13:03:00Z</dcterms:modified>
</cp:coreProperties>
</file>